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82" r:id="rId1"/>
    <p:sldMasterId id="2147484246" r:id="rId2"/>
    <p:sldMasterId id="2147484207" r:id="rId3"/>
    <p:sldMasterId id="2147484232" r:id="rId4"/>
  </p:sldMasterIdLst>
  <p:notesMasterIdLst>
    <p:notesMasterId r:id="rId26"/>
  </p:notesMasterIdLst>
  <p:handoutMasterIdLst>
    <p:handoutMasterId r:id="rId27"/>
  </p:handoutMasterIdLst>
  <p:sldIdLst>
    <p:sldId id="582" r:id="rId5"/>
    <p:sldId id="536" r:id="rId6"/>
    <p:sldId id="685" r:id="rId7"/>
    <p:sldId id="260" r:id="rId8"/>
    <p:sldId id="673" r:id="rId9"/>
    <p:sldId id="638" r:id="rId10"/>
    <p:sldId id="674" r:id="rId11"/>
    <p:sldId id="654" r:id="rId12"/>
    <p:sldId id="683" r:id="rId13"/>
    <p:sldId id="687" r:id="rId14"/>
    <p:sldId id="675" r:id="rId15"/>
    <p:sldId id="684" r:id="rId16"/>
    <p:sldId id="676" r:id="rId17"/>
    <p:sldId id="656" r:id="rId18"/>
    <p:sldId id="686" r:id="rId19"/>
    <p:sldId id="678" r:id="rId20"/>
    <p:sldId id="679" r:id="rId21"/>
    <p:sldId id="680" r:id="rId22"/>
    <p:sldId id="681" r:id="rId23"/>
    <p:sldId id="682" r:id="rId24"/>
    <p:sldId id="688" r:id="rId25"/>
  </p:sldIdLst>
  <p:sldSz cx="9144000" cy="6858000" type="screen4x3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5008F6-BBEC-6D47-95D1-2843F5BEA631}" v="130" dt="2024-07-31T04:24:07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95"/>
    <p:restoredTop sz="92795" autoAdjust="0"/>
  </p:normalViewPr>
  <p:slideViewPr>
    <p:cSldViewPr snapToGrid="0">
      <p:cViewPr varScale="1">
        <p:scale>
          <a:sx n="109" d="100"/>
          <a:sy n="109" d="100"/>
        </p:scale>
        <p:origin x="200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2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hana Choudhury" userId="8bfadc28-a633-41a8-aacf-e9b58948d589" providerId="ADAL" clId="{2D5008F6-BBEC-6D47-95D1-2843F5BEA631}"/>
    <pc:docChg chg="undo custSel addSld delSld modSld sldOrd">
      <pc:chgData name="Farhana Choudhury" userId="8bfadc28-a633-41a8-aacf-e9b58948d589" providerId="ADAL" clId="{2D5008F6-BBEC-6D47-95D1-2843F5BEA631}" dt="2024-07-31T05:09:33.636" v="843" actId="1076"/>
      <pc:docMkLst>
        <pc:docMk/>
      </pc:docMkLst>
      <pc:sldChg chg="addSp modSp mod modAnim">
        <pc:chgData name="Farhana Choudhury" userId="8bfadc28-a633-41a8-aacf-e9b58948d589" providerId="ADAL" clId="{2D5008F6-BBEC-6D47-95D1-2843F5BEA631}" dt="2024-07-31T04:24:07.417" v="783"/>
        <pc:sldMkLst>
          <pc:docMk/>
          <pc:sldMk cId="0" sldId="536"/>
        </pc:sldMkLst>
        <pc:spChg chg="add mod">
          <ac:chgData name="Farhana Choudhury" userId="8bfadc28-a633-41a8-aacf-e9b58948d589" providerId="ADAL" clId="{2D5008F6-BBEC-6D47-95D1-2843F5BEA631}" dt="2024-07-29T04:40:26.333" v="30"/>
          <ac:spMkLst>
            <pc:docMk/>
            <pc:sldMk cId="0" sldId="536"/>
            <ac:spMk id="2" creationId="{2218AFDB-F6BE-C987-1886-0EBD880C2255}"/>
          </ac:spMkLst>
        </pc:spChg>
        <pc:spChg chg="mod">
          <ac:chgData name="Farhana Choudhury" userId="8bfadc28-a633-41a8-aacf-e9b58948d589" providerId="ADAL" clId="{2D5008F6-BBEC-6D47-95D1-2843F5BEA631}" dt="2024-07-30T07:48:00.713" v="76" actId="20577"/>
          <ac:spMkLst>
            <pc:docMk/>
            <pc:sldMk cId="0" sldId="536"/>
            <ac:spMk id="4" creationId="{208153ED-0CBA-2B1A-2542-8D82A549802A}"/>
          </ac:spMkLst>
        </pc:spChg>
        <pc:spChg chg="mod">
          <ac:chgData name="Farhana Choudhury" userId="8bfadc28-a633-41a8-aacf-e9b58948d589" providerId="ADAL" clId="{2D5008F6-BBEC-6D47-95D1-2843F5BEA631}" dt="2024-07-31T00:50:42.199" v="152" actId="20577"/>
          <ac:spMkLst>
            <pc:docMk/>
            <pc:sldMk cId="0" sldId="536"/>
            <ac:spMk id="11265" creationId="{B09EADA7-554C-0046-AB6B-9276C2528106}"/>
          </ac:spMkLst>
        </pc:spChg>
      </pc:sldChg>
      <pc:sldChg chg="modSp mod">
        <pc:chgData name="Farhana Choudhury" userId="8bfadc28-a633-41a8-aacf-e9b58948d589" providerId="ADAL" clId="{2D5008F6-BBEC-6D47-95D1-2843F5BEA631}" dt="2024-07-29T04:39:44.493" v="5" actId="20577"/>
        <pc:sldMkLst>
          <pc:docMk/>
          <pc:sldMk cId="79267661" sldId="582"/>
        </pc:sldMkLst>
        <pc:spChg chg="mod">
          <ac:chgData name="Farhana Choudhury" userId="8bfadc28-a633-41a8-aacf-e9b58948d589" providerId="ADAL" clId="{2D5008F6-BBEC-6D47-95D1-2843F5BEA631}" dt="2024-07-29T04:39:39.599" v="4" actId="20577"/>
          <ac:spMkLst>
            <pc:docMk/>
            <pc:sldMk cId="79267661" sldId="582"/>
            <ac:spMk id="3" creationId="{8CEE631B-23A6-364E-A2F4-4355776867F3}"/>
          </ac:spMkLst>
        </pc:spChg>
        <pc:spChg chg="mod">
          <ac:chgData name="Farhana Choudhury" userId="8bfadc28-a633-41a8-aacf-e9b58948d589" providerId="ADAL" clId="{2D5008F6-BBEC-6D47-95D1-2843F5BEA631}" dt="2024-07-29T04:39:44.493" v="5" actId="20577"/>
          <ac:spMkLst>
            <pc:docMk/>
            <pc:sldMk cId="79267661" sldId="582"/>
            <ac:spMk id="5" creationId="{EA752CF1-41DC-B946-BC99-68C5CC88CB85}"/>
          </ac:spMkLst>
        </pc:spChg>
      </pc:sldChg>
      <pc:sldChg chg="del">
        <pc:chgData name="Farhana Choudhury" userId="8bfadc28-a633-41a8-aacf-e9b58948d589" providerId="ADAL" clId="{2D5008F6-BBEC-6D47-95D1-2843F5BEA631}" dt="2024-07-29T04:39:48.317" v="6" actId="2696"/>
        <pc:sldMkLst>
          <pc:docMk/>
          <pc:sldMk cId="3303322953" sldId="583"/>
        </pc:sldMkLst>
      </pc:sldChg>
      <pc:sldChg chg="del">
        <pc:chgData name="Farhana Choudhury" userId="8bfadc28-a633-41a8-aacf-e9b58948d589" providerId="ADAL" clId="{2D5008F6-BBEC-6D47-95D1-2843F5BEA631}" dt="2024-07-29T04:42:09.594" v="42" actId="2696"/>
        <pc:sldMkLst>
          <pc:docMk/>
          <pc:sldMk cId="1937801720" sldId="599"/>
        </pc:sldMkLst>
      </pc:sldChg>
      <pc:sldChg chg="del">
        <pc:chgData name="Farhana Choudhury" userId="8bfadc28-a633-41a8-aacf-e9b58948d589" providerId="ADAL" clId="{2D5008F6-BBEC-6D47-95D1-2843F5BEA631}" dt="2024-07-29T04:42:22.200" v="50" actId="2696"/>
        <pc:sldMkLst>
          <pc:docMk/>
          <pc:sldMk cId="471760628" sldId="605"/>
        </pc:sldMkLst>
      </pc:sldChg>
      <pc:sldChg chg="del">
        <pc:chgData name="Farhana Choudhury" userId="8bfadc28-a633-41a8-aacf-e9b58948d589" providerId="ADAL" clId="{2D5008F6-BBEC-6D47-95D1-2843F5BEA631}" dt="2024-07-29T04:42:22.735" v="51" actId="2696"/>
        <pc:sldMkLst>
          <pc:docMk/>
          <pc:sldMk cId="1572064662" sldId="606"/>
        </pc:sldMkLst>
      </pc:sldChg>
      <pc:sldChg chg="add del">
        <pc:chgData name="Farhana Choudhury" userId="8bfadc28-a633-41a8-aacf-e9b58948d589" providerId="ADAL" clId="{2D5008F6-BBEC-6D47-95D1-2843F5BEA631}" dt="2024-07-29T04:42:55.033" v="54" actId="2696"/>
        <pc:sldMkLst>
          <pc:docMk/>
          <pc:sldMk cId="1539748910" sldId="607"/>
        </pc:sldMkLst>
      </pc:sldChg>
      <pc:sldChg chg="del">
        <pc:chgData name="Farhana Choudhury" userId="8bfadc28-a633-41a8-aacf-e9b58948d589" providerId="ADAL" clId="{2D5008F6-BBEC-6D47-95D1-2843F5BEA631}" dt="2024-07-29T04:42:21.629" v="49" actId="2696"/>
        <pc:sldMkLst>
          <pc:docMk/>
          <pc:sldMk cId="619794809" sldId="608"/>
        </pc:sldMkLst>
      </pc:sldChg>
      <pc:sldChg chg="modAnim">
        <pc:chgData name="Farhana Choudhury" userId="8bfadc28-a633-41a8-aacf-e9b58948d589" providerId="ADAL" clId="{2D5008F6-BBEC-6D47-95D1-2843F5BEA631}" dt="2024-07-30T07:49:23.837" v="82"/>
        <pc:sldMkLst>
          <pc:docMk/>
          <pc:sldMk cId="704636475" sldId="638"/>
        </pc:sldMkLst>
      </pc:sldChg>
      <pc:sldChg chg="del">
        <pc:chgData name="Farhana Choudhury" userId="8bfadc28-a633-41a8-aacf-e9b58948d589" providerId="ADAL" clId="{2D5008F6-BBEC-6D47-95D1-2843F5BEA631}" dt="2024-07-29T04:42:11.927" v="44" actId="2696"/>
        <pc:sldMkLst>
          <pc:docMk/>
          <pc:sldMk cId="1068213786" sldId="651"/>
        </pc:sldMkLst>
      </pc:sldChg>
      <pc:sldChg chg="del">
        <pc:chgData name="Farhana Choudhury" userId="8bfadc28-a633-41a8-aacf-e9b58948d589" providerId="ADAL" clId="{2D5008F6-BBEC-6D47-95D1-2843F5BEA631}" dt="2024-07-29T04:42:13.903" v="45" actId="2696"/>
        <pc:sldMkLst>
          <pc:docMk/>
          <pc:sldMk cId="2715048459" sldId="652"/>
        </pc:sldMkLst>
      </pc:sldChg>
      <pc:sldChg chg="del">
        <pc:chgData name="Farhana Choudhury" userId="8bfadc28-a633-41a8-aacf-e9b58948d589" providerId="ADAL" clId="{2D5008F6-BBEC-6D47-95D1-2843F5BEA631}" dt="2024-07-29T04:42:14.924" v="46" actId="2696"/>
        <pc:sldMkLst>
          <pc:docMk/>
          <pc:sldMk cId="1050333005" sldId="653"/>
        </pc:sldMkLst>
      </pc:sldChg>
      <pc:sldChg chg="ord">
        <pc:chgData name="Farhana Choudhury" userId="8bfadc28-a633-41a8-aacf-e9b58948d589" providerId="ADAL" clId="{2D5008F6-BBEC-6D47-95D1-2843F5BEA631}" dt="2024-07-30T07:51:57.829" v="99" actId="20578"/>
        <pc:sldMkLst>
          <pc:docMk/>
          <pc:sldMk cId="3198665070" sldId="654"/>
        </pc:sldMkLst>
      </pc:sldChg>
      <pc:sldChg chg="addSp modSp mod modAnim">
        <pc:chgData name="Farhana Choudhury" userId="8bfadc28-a633-41a8-aacf-e9b58948d589" providerId="ADAL" clId="{2D5008F6-BBEC-6D47-95D1-2843F5BEA631}" dt="2024-07-31T01:07:44.657" v="609" actId="1076"/>
        <pc:sldMkLst>
          <pc:docMk/>
          <pc:sldMk cId="270403606" sldId="656"/>
        </pc:sldMkLst>
        <pc:spChg chg="mod">
          <ac:chgData name="Farhana Choudhury" userId="8bfadc28-a633-41a8-aacf-e9b58948d589" providerId="ADAL" clId="{2D5008F6-BBEC-6D47-95D1-2843F5BEA631}" dt="2024-07-31T01:07:41.743" v="607" actId="20577"/>
          <ac:spMkLst>
            <pc:docMk/>
            <pc:sldMk cId="270403606" sldId="656"/>
            <ac:spMk id="7" creationId="{585975D2-D7F9-BF1D-F2FC-4663FEE086DE}"/>
          </ac:spMkLst>
        </pc:spChg>
        <pc:picChg chg="add mod">
          <ac:chgData name="Farhana Choudhury" userId="8bfadc28-a633-41a8-aacf-e9b58948d589" providerId="ADAL" clId="{2D5008F6-BBEC-6D47-95D1-2843F5BEA631}" dt="2024-07-31T01:07:44.657" v="609" actId="1076"/>
          <ac:picMkLst>
            <pc:docMk/>
            <pc:sldMk cId="270403606" sldId="656"/>
            <ac:picMk id="2" creationId="{012E1446-9328-0012-CF79-978D3966B0D9}"/>
          </ac:picMkLst>
        </pc:picChg>
      </pc:sldChg>
      <pc:sldChg chg="del">
        <pc:chgData name="Farhana Choudhury" userId="8bfadc28-a633-41a8-aacf-e9b58948d589" providerId="ADAL" clId="{2D5008F6-BBEC-6D47-95D1-2843F5BEA631}" dt="2024-07-29T04:42:17.600" v="47" actId="2696"/>
        <pc:sldMkLst>
          <pc:docMk/>
          <pc:sldMk cId="394783295" sldId="658"/>
        </pc:sldMkLst>
      </pc:sldChg>
      <pc:sldChg chg="del">
        <pc:chgData name="Farhana Choudhury" userId="8bfadc28-a633-41a8-aacf-e9b58948d589" providerId="ADAL" clId="{2D5008F6-BBEC-6D47-95D1-2843F5BEA631}" dt="2024-07-29T04:42:10.936" v="43" actId="2696"/>
        <pc:sldMkLst>
          <pc:docMk/>
          <pc:sldMk cId="3749072390" sldId="659"/>
        </pc:sldMkLst>
      </pc:sldChg>
      <pc:sldChg chg="del">
        <pc:chgData name="Farhana Choudhury" userId="8bfadc28-a633-41a8-aacf-e9b58948d589" providerId="ADAL" clId="{2D5008F6-BBEC-6D47-95D1-2843F5BEA631}" dt="2024-07-29T04:42:20.203" v="48" actId="2696"/>
        <pc:sldMkLst>
          <pc:docMk/>
          <pc:sldMk cId="1284106436" sldId="660"/>
        </pc:sldMkLst>
      </pc:sldChg>
      <pc:sldChg chg="addSp modSp mod">
        <pc:chgData name="Farhana Choudhury" userId="8bfadc28-a633-41a8-aacf-e9b58948d589" providerId="ADAL" clId="{2D5008F6-BBEC-6D47-95D1-2843F5BEA631}" dt="2024-07-30T07:48:24.331" v="79" actId="208"/>
        <pc:sldMkLst>
          <pc:docMk/>
          <pc:sldMk cId="452970840" sldId="673"/>
        </pc:sldMkLst>
        <pc:spChg chg="add mod">
          <ac:chgData name="Farhana Choudhury" userId="8bfadc28-a633-41a8-aacf-e9b58948d589" providerId="ADAL" clId="{2D5008F6-BBEC-6D47-95D1-2843F5BEA631}" dt="2024-07-30T07:48:24.331" v="79" actId="208"/>
          <ac:spMkLst>
            <pc:docMk/>
            <pc:sldMk cId="452970840" sldId="673"/>
            <ac:spMk id="2" creationId="{7E859773-63BA-EAFF-40AD-917E4AB00BC6}"/>
          </ac:spMkLst>
        </pc:spChg>
        <pc:spChg chg="mod">
          <ac:chgData name="Farhana Choudhury" userId="8bfadc28-a633-41a8-aacf-e9b58948d589" providerId="ADAL" clId="{2D5008F6-BBEC-6D47-95D1-2843F5BEA631}" dt="2024-07-29T04:40:39.808" v="41" actId="20577"/>
          <ac:spMkLst>
            <pc:docMk/>
            <pc:sldMk cId="452970840" sldId="673"/>
            <ac:spMk id="51" creationId="{5D711325-E59B-4538-2CFF-E09E4CF4AE2F}"/>
          </ac:spMkLst>
        </pc:spChg>
      </pc:sldChg>
      <pc:sldChg chg="addSp delSp modSp mod modAnim">
        <pc:chgData name="Farhana Choudhury" userId="8bfadc28-a633-41a8-aacf-e9b58948d589" providerId="ADAL" clId="{2D5008F6-BBEC-6D47-95D1-2843F5BEA631}" dt="2024-07-30T07:53:11.038" v="126" actId="20577"/>
        <pc:sldMkLst>
          <pc:docMk/>
          <pc:sldMk cId="3024545360" sldId="674"/>
        </pc:sldMkLst>
        <pc:spChg chg="mod">
          <ac:chgData name="Farhana Choudhury" userId="8bfadc28-a633-41a8-aacf-e9b58948d589" providerId="ADAL" clId="{2D5008F6-BBEC-6D47-95D1-2843F5BEA631}" dt="2024-07-30T07:53:09.526" v="124" actId="20577"/>
          <ac:spMkLst>
            <pc:docMk/>
            <pc:sldMk cId="3024545360" sldId="674"/>
            <ac:spMk id="2" creationId="{F2D4E9A3-B975-4DF4-8AAB-AA79021FD657}"/>
          </ac:spMkLst>
        </pc:spChg>
        <pc:spChg chg="mod">
          <ac:chgData name="Farhana Choudhury" userId="8bfadc28-a633-41a8-aacf-e9b58948d589" providerId="ADAL" clId="{2D5008F6-BBEC-6D47-95D1-2843F5BEA631}" dt="2024-07-30T07:53:11.038" v="126" actId="20577"/>
          <ac:spMkLst>
            <pc:docMk/>
            <pc:sldMk cId="3024545360" sldId="674"/>
            <ac:spMk id="4" creationId="{EB2DD7DC-AF46-4CB7-BEF4-B8A921328E46}"/>
          </ac:spMkLst>
        </pc:spChg>
        <pc:picChg chg="add del mod">
          <ac:chgData name="Farhana Choudhury" userId="8bfadc28-a633-41a8-aacf-e9b58948d589" providerId="ADAL" clId="{2D5008F6-BBEC-6D47-95D1-2843F5BEA631}" dt="2024-07-30T07:51:56.142" v="98" actId="478"/>
          <ac:picMkLst>
            <pc:docMk/>
            <pc:sldMk cId="3024545360" sldId="674"/>
            <ac:picMk id="3" creationId="{732826C7-4E49-9708-458C-6F69BD4864B2}"/>
          </ac:picMkLst>
        </pc:picChg>
      </pc:sldChg>
      <pc:sldChg chg="addSp modSp mod">
        <pc:chgData name="Farhana Choudhury" userId="8bfadc28-a633-41a8-aacf-e9b58948d589" providerId="ADAL" clId="{2D5008F6-BBEC-6D47-95D1-2843F5BEA631}" dt="2024-07-31T01:06:01.025" v="604" actId="1076"/>
        <pc:sldMkLst>
          <pc:docMk/>
          <pc:sldMk cId="209971598" sldId="675"/>
        </pc:sldMkLst>
        <pc:spChg chg="mod">
          <ac:chgData name="Farhana Choudhury" userId="8bfadc28-a633-41a8-aacf-e9b58948d589" providerId="ADAL" clId="{2D5008F6-BBEC-6D47-95D1-2843F5BEA631}" dt="2024-07-30T07:53:02.022" v="120" actId="20577"/>
          <ac:spMkLst>
            <pc:docMk/>
            <pc:sldMk cId="209971598" sldId="675"/>
            <ac:spMk id="7" creationId="{585975D2-D7F9-BF1D-F2FC-4663FEE086DE}"/>
          </ac:spMkLst>
        </pc:spChg>
        <pc:picChg chg="add mod">
          <ac:chgData name="Farhana Choudhury" userId="8bfadc28-a633-41a8-aacf-e9b58948d589" providerId="ADAL" clId="{2D5008F6-BBEC-6D47-95D1-2843F5BEA631}" dt="2024-07-31T01:06:01.025" v="604" actId="1076"/>
          <ac:picMkLst>
            <pc:docMk/>
            <pc:sldMk cId="209971598" sldId="675"/>
            <ac:picMk id="2" creationId="{680F90E5-7532-9F39-048B-4EFC5894A2B3}"/>
          </ac:picMkLst>
        </pc:picChg>
      </pc:sldChg>
      <pc:sldChg chg="delSp mod ord">
        <pc:chgData name="Farhana Choudhury" userId="8bfadc28-a633-41a8-aacf-e9b58948d589" providerId="ADAL" clId="{2D5008F6-BBEC-6D47-95D1-2843F5BEA631}" dt="2024-07-30T07:56:34.431" v="132" actId="20578"/>
        <pc:sldMkLst>
          <pc:docMk/>
          <pc:sldMk cId="3166751358" sldId="676"/>
        </pc:sldMkLst>
        <pc:spChg chg="del">
          <ac:chgData name="Farhana Choudhury" userId="8bfadc28-a633-41a8-aacf-e9b58948d589" providerId="ADAL" clId="{2D5008F6-BBEC-6D47-95D1-2843F5BEA631}" dt="2024-07-29T04:43:27.994" v="58" actId="478"/>
          <ac:spMkLst>
            <pc:docMk/>
            <pc:sldMk cId="3166751358" sldId="676"/>
            <ac:spMk id="3" creationId="{EF143F0B-F17F-4DCB-A431-0EB62E7ECC7D}"/>
          </ac:spMkLst>
        </pc:spChg>
      </pc:sldChg>
      <pc:sldChg chg="del ord">
        <pc:chgData name="Farhana Choudhury" userId="8bfadc28-a633-41a8-aacf-e9b58948d589" providerId="ADAL" clId="{2D5008F6-BBEC-6D47-95D1-2843F5BEA631}" dt="2024-07-30T07:56:05.755" v="131" actId="2696"/>
        <pc:sldMkLst>
          <pc:docMk/>
          <pc:sldMk cId="3427345284" sldId="677"/>
        </pc:sldMkLst>
      </pc:sldChg>
      <pc:sldChg chg="addSp modSp mod modAnim">
        <pc:chgData name="Farhana Choudhury" userId="8bfadc28-a633-41a8-aacf-e9b58948d589" providerId="ADAL" clId="{2D5008F6-BBEC-6D47-95D1-2843F5BEA631}" dt="2024-07-31T02:18:45.089" v="780"/>
        <pc:sldMkLst>
          <pc:docMk/>
          <pc:sldMk cId="1163795473" sldId="679"/>
        </pc:sldMkLst>
        <pc:spChg chg="mod">
          <ac:chgData name="Farhana Choudhury" userId="8bfadc28-a633-41a8-aacf-e9b58948d589" providerId="ADAL" clId="{2D5008F6-BBEC-6D47-95D1-2843F5BEA631}" dt="2024-07-31T02:18:00.612" v="766" actId="21"/>
          <ac:spMkLst>
            <pc:docMk/>
            <pc:sldMk cId="1163795473" sldId="679"/>
            <ac:spMk id="2" creationId="{E7B83B50-8395-F3EA-A4FE-890331EA31C1}"/>
          </ac:spMkLst>
        </pc:spChg>
        <pc:spChg chg="mod">
          <ac:chgData name="Farhana Choudhury" userId="8bfadc28-a633-41a8-aacf-e9b58948d589" providerId="ADAL" clId="{2D5008F6-BBEC-6D47-95D1-2843F5BEA631}" dt="2024-07-31T02:18:19.357" v="772" actId="1076"/>
          <ac:spMkLst>
            <pc:docMk/>
            <pc:sldMk cId="1163795473" sldId="679"/>
            <ac:spMk id="5" creationId="{4D878580-C031-9233-021A-1A3ABBF64E70}"/>
          </ac:spMkLst>
        </pc:spChg>
        <pc:spChg chg="add mod">
          <ac:chgData name="Farhana Choudhury" userId="8bfadc28-a633-41a8-aacf-e9b58948d589" providerId="ADAL" clId="{2D5008F6-BBEC-6D47-95D1-2843F5BEA631}" dt="2024-07-31T02:18:34.346" v="778" actId="1037"/>
          <ac:spMkLst>
            <pc:docMk/>
            <pc:sldMk cId="1163795473" sldId="679"/>
            <ac:spMk id="6" creationId="{A430DFBD-CD89-D7C1-A054-AECC999481DD}"/>
          </ac:spMkLst>
        </pc:spChg>
        <pc:picChg chg="mod">
          <ac:chgData name="Farhana Choudhury" userId="8bfadc28-a633-41a8-aacf-e9b58948d589" providerId="ADAL" clId="{2D5008F6-BBEC-6D47-95D1-2843F5BEA631}" dt="2024-07-31T02:18:20.826" v="774" actId="1035"/>
          <ac:picMkLst>
            <pc:docMk/>
            <pc:sldMk cId="1163795473" sldId="679"/>
            <ac:picMk id="8" creationId="{F58FE9E2-2FC3-D614-EB3D-1F87841E7BC4}"/>
          </ac:picMkLst>
        </pc:picChg>
      </pc:sldChg>
      <pc:sldChg chg="delSp mod">
        <pc:chgData name="Farhana Choudhury" userId="8bfadc28-a633-41a8-aacf-e9b58948d589" providerId="ADAL" clId="{2D5008F6-BBEC-6D47-95D1-2843F5BEA631}" dt="2024-07-29T04:43:20.975" v="57" actId="478"/>
        <pc:sldMkLst>
          <pc:docMk/>
          <pc:sldMk cId="4057817851" sldId="681"/>
        </pc:sldMkLst>
        <pc:spChg chg="del">
          <ac:chgData name="Farhana Choudhury" userId="8bfadc28-a633-41a8-aacf-e9b58948d589" providerId="ADAL" clId="{2D5008F6-BBEC-6D47-95D1-2843F5BEA631}" dt="2024-07-29T04:43:20.975" v="57" actId="478"/>
          <ac:spMkLst>
            <pc:docMk/>
            <pc:sldMk cId="4057817851" sldId="681"/>
            <ac:spMk id="3" creationId="{6AAD404B-F6CE-F3F8-DE6B-C991EFAFBB3B}"/>
          </ac:spMkLst>
        </pc:spChg>
      </pc:sldChg>
      <pc:sldChg chg="addSp delSp modSp mod">
        <pc:chgData name="Farhana Choudhury" userId="8bfadc28-a633-41a8-aacf-e9b58948d589" providerId="ADAL" clId="{2D5008F6-BBEC-6D47-95D1-2843F5BEA631}" dt="2024-07-30T07:58:31.441" v="137" actId="14100"/>
        <pc:sldMkLst>
          <pc:docMk/>
          <pc:sldMk cId="4292210991" sldId="682"/>
        </pc:sldMkLst>
        <pc:spChg chg="add mod">
          <ac:chgData name="Farhana Choudhury" userId="8bfadc28-a633-41a8-aacf-e9b58948d589" providerId="ADAL" clId="{2D5008F6-BBEC-6D47-95D1-2843F5BEA631}" dt="2024-07-30T07:58:24.513" v="134"/>
          <ac:spMkLst>
            <pc:docMk/>
            <pc:sldMk cId="4292210991" sldId="682"/>
            <ac:spMk id="3" creationId="{090F88A0-20DE-9BCA-4292-6283ED5B605F}"/>
          </ac:spMkLst>
        </pc:spChg>
        <pc:spChg chg="add mod">
          <ac:chgData name="Farhana Choudhury" userId="8bfadc28-a633-41a8-aacf-e9b58948d589" providerId="ADAL" clId="{2D5008F6-BBEC-6D47-95D1-2843F5BEA631}" dt="2024-07-30T07:58:31.441" v="137" actId="14100"/>
          <ac:spMkLst>
            <pc:docMk/>
            <pc:sldMk cId="4292210991" sldId="682"/>
            <ac:spMk id="5" creationId="{AF35C36C-3712-5E6B-2F38-7C20B13952A4}"/>
          </ac:spMkLst>
        </pc:spChg>
        <pc:spChg chg="mod">
          <ac:chgData name="Farhana Choudhury" userId="8bfadc28-a633-41a8-aacf-e9b58948d589" providerId="ADAL" clId="{2D5008F6-BBEC-6D47-95D1-2843F5BEA631}" dt="2024-07-29T04:43:08.794" v="56" actId="20577"/>
          <ac:spMkLst>
            <pc:docMk/>
            <pc:sldMk cId="4292210991" sldId="682"/>
            <ac:spMk id="51" creationId="{5D711325-E59B-4538-2CFF-E09E4CF4AE2F}"/>
          </ac:spMkLst>
        </pc:spChg>
        <pc:inkChg chg="del">
          <ac:chgData name="Farhana Choudhury" userId="8bfadc28-a633-41a8-aacf-e9b58948d589" providerId="ADAL" clId="{2D5008F6-BBEC-6D47-95D1-2843F5BEA631}" dt="2024-07-29T04:43:06.883" v="55" actId="478"/>
          <ac:inkMkLst>
            <pc:docMk/>
            <pc:sldMk cId="4292210991" sldId="682"/>
            <ac:inkMk id="2" creationId="{C0A570DD-4589-94EE-E95E-3F51557B7CD4}"/>
          </ac:inkMkLst>
        </pc:inkChg>
      </pc:sldChg>
      <pc:sldChg chg="addSp modSp add mod modAnim modNotesTx">
        <pc:chgData name="Farhana Choudhury" userId="8bfadc28-a633-41a8-aacf-e9b58948d589" providerId="ADAL" clId="{2D5008F6-BBEC-6D47-95D1-2843F5BEA631}" dt="2024-07-31T01:52:47.163" v="723"/>
        <pc:sldMkLst>
          <pc:docMk/>
          <pc:sldMk cId="194653655" sldId="683"/>
        </pc:sldMkLst>
        <pc:spChg chg="mod">
          <ac:chgData name="Farhana Choudhury" userId="8bfadc28-a633-41a8-aacf-e9b58948d589" providerId="ADAL" clId="{2D5008F6-BBEC-6D47-95D1-2843F5BEA631}" dt="2024-07-31T01:52:17.438" v="719" actId="20577"/>
          <ac:spMkLst>
            <pc:docMk/>
            <pc:sldMk cId="194653655" sldId="683"/>
            <ac:spMk id="2" creationId="{F2D4E9A3-B975-4DF4-8AAB-AA79021FD657}"/>
          </ac:spMkLst>
        </pc:spChg>
        <pc:spChg chg="add mod">
          <ac:chgData name="Farhana Choudhury" userId="8bfadc28-a633-41a8-aacf-e9b58948d589" providerId="ADAL" clId="{2D5008F6-BBEC-6D47-95D1-2843F5BEA631}" dt="2024-07-31T01:52:31.782" v="720" actId="1076"/>
          <ac:spMkLst>
            <pc:docMk/>
            <pc:sldMk cId="194653655" sldId="683"/>
            <ac:spMk id="3" creationId="{2D55E368-BF07-53B8-4630-9C7E3974F98C}"/>
          </ac:spMkLst>
        </pc:spChg>
        <pc:spChg chg="add mod">
          <ac:chgData name="Farhana Choudhury" userId="8bfadc28-a633-41a8-aacf-e9b58948d589" providerId="ADAL" clId="{2D5008F6-BBEC-6D47-95D1-2843F5BEA631}" dt="2024-07-31T01:52:31.782" v="720" actId="1076"/>
          <ac:spMkLst>
            <pc:docMk/>
            <pc:sldMk cId="194653655" sldId="683"/>
            <ac:spMk id="5" creationId="{2E1791A8-9063-AD77-2471-5ABA8E4DA533}"/>
          </ac:spMkLst>
        </pc:spChg>
        <pc:spChg chg="add mod">
          <ac:chgData name="Farhana Choudhury" userId="8bfadc28-a633-41a8-aacf-e9b58948d589" providerId="ADAL" clId="{2D5008F6-BBEC-6D47-95D1-2843F5BEA631}" dt="2024-07-31T01:51:44.994" v="712" actId="767"/>
          <ac:spMkLst>
            <pc:docMk/>
            <pc:sldMk cId="194653655" sldId="683"/>
            <ac:spMk id="6" creationId="{41319F36-C353-6915-48D8-BED264B03E40}"/>
          </ac:spMkLst>
        </pc:spChg>
      </pc:sldChg>
      <pc:sldChg chg="addSp delSp modSp add mod ord modAnim modNotesTx">
        <pc:chgData name="Farhana Choudhury" userId="8bfadc28-a633-41a8-aacf-e9b58948d589" providerId="ADAL" clId="{2D5008F6-BBEC-6D47-95D1-2843F5BEA631}" dt="2024-07-31T02:56:15.660" v="782"/>
        <pc:sldMkLst>
          <pc:docMk/>
          <pc:sldMk cId="3018411117" sldId="684"/>
        </pc:sldMkLst>
        <pc:spChg chg="add mod">
          <ac:chgData name="Farhana Choudhury" userId="8bfadc28-a633-41a8-aacf-e9b58948d589" providerId="ADAL" clId="{2D5008F6-BBEC-6D47-95D1-2843F5BEA631}" dt="2024-07-30T07:56:03.352" v="130"/>
          <ac:spMkLst>
            <pc:docMk/>
            <pc:sldMk cId="3018411117" sldId="684"/>
            <ac:spMk id="3" creationId="{C2F9D55D-CE89-3D91-3B6C-3420C553C1E5}"/>
          </ac:spMkLst>
        </pc:spChg>
        <pc:spChg chg="del">
          <ac:chgData name="Farhana Choudhury" userId="8bfadc28-a633-41a8-aacf-e9b58948d589" providerId="ADAL" clId="{2D5008F6-BBEC-6D47-95D1-2843F5BEA631}" dt="2024-07-30T07:56:02.969" v="129" actId="478"/>
          <ac:spMkLst>
            <pc:docMk/>
            <pc:sldMk cId="3018411117" sldId="684"/>
            <ac:spMk id="5" creationId="{8D01E5EF-3368-0979-2747-5C2A5A663C50}"/>
          </ac:spMkLst>
        </pc:spChg>
        <pc:picChg chg="add mod">
          <ac:chgData name="Farhana Choudhury" userId="8bfadc28-a633-41a8-aacf-e9b58948d589" providerId="ADAL" clId="{2D5008F6-BBEC-6D47-95D1-2843F5BEA631}" dt="2024-07-30T07:56:03.352" v="130"/>
          <ac:picMkLst>
            <pc:docMk/>
            <pc:sldMk cId="3018411117" sldId="684"/>
            <ac:picMk id="2" creationId="{BC8C4D36-88D0-37B7-3765-218A0F4FD580}"/>
          </ac:picMkLst>
        </pc:picChg>
      </pc:sldChg>
      <pc:sldChg chg="modSp add mod">
        <pc:chgData name="Farhana Choudhury" userId="8bfadc28-a633-41a8-aacf-e9b58948d589" providerId="ADAL" clId="{2D5008F6-BBEC-6D47-95D1-2843F5BEA631}" dt="2024-07-31T00:59:13.194" v="602" actId="20577"/>
        <pc:sldMkLst>
          <pc:docMk/>
          <pc:sldMk cId="2229648875" sldId="685"/>
        </pc:sldMkLst>
        <pc:spChg chg="mod">
          <ac:chgData name="Farhana Choudhury" userId="8bfadc28-a633-41a8-aacf-e9b58948d589" providerId="ADAL" clId="{2D5008F6-BBEC-6D47-95D1-2843F5BEA631}" dt="2024-07-31T00:59:13.194" v="602" actId="20577"/>
          <ac:spMkLst>
            <pc:docMk/>
            <pc:sldMk cId="2229648875" sldId="685"/>
            <ac:spMk id="4" creationId="{208153ED-0CBA-2B1A-2542-8D82A549802A}"/>
          </ac:spMkLst>
        </pc:spChg>
        <pc:spChg chg="mod">
          <ac:chgData name="Farhana Choudhury" userId="8bfadc28-a633-41a8-aacf-e9b58948d589" providerId="ADAL" clId="{2D5008F6-BBEC-6D47-95D1-2843F5BEA631}" dt="2024-07-31T00:51:05.014" v="190" actId="20577"/>
          <ac:spMkLst>
            <pc:docMk/>
            <pc:sldMk cId="2229648875" sldId="685"/>
            <ac:spMk id="11265" creationId="{B09EADA7-554C-0046-AB6B-9276C2528106}"/>
          </ac:spMkLst>
        </pc:spChg>
      </pc:sldChg>
      <pc:sldChg chg="modSp add modAnim">
        <pc:chgData name="Farhana Choudhury" userId="8bfadc28-a633-41a8-aacf-e9b58948d589" providerId="ADAL" clId="{2D5008F6-BBEC-6D47-95D1-2843F5BEA631}" dt="2024-07-31T02:10:47.470" v="761"/>
        <pc:sldMkLst>
          <pc:docMk/>
          <pc:sldMk cId="746693193" sldId="686"/>
        </pc:sldMkLst>
        <pc:spChg chg="mod">
          <ac:chgData name="Farhana Choudhury" userId="8bfadc28-a633-41a8-aacf-e9b58948d589" providerId="ADAL" clId="{2D5008F6-BBEC-6D47-95D1-2843F5BEA631}" dt="2024-07-31T02:10:24.162" v="757"/>
          <ac:spMkLst>
            <pc:docMk/>
            <pc:sldMk cId="746693193" sldId="686"/>
            <ac:spMk id="7" creationId="{585975D2-D7F9-BF1D-F2FC-4663FEE086DE}"/>
          </ac:spMkLst>
        </pc:spChg>
      </pc:sldChg>
      <pc:sldChg chg="modSp add mod">
        <pc:chgData name="Farhana Choudhury" userId="8bfadc28-a633-41a8-aacf-e9b58948d589" providerId="ADAL" clId="{2D5008F6-BBEC-6D47-95D1-2843F5BEA631}" dt="2024-07-31T01:55:07.547" v="727"/>
        <pc:sldMkLst>
          <pc:docMk/>
          <pc:sldMk cId="2386111388" sldId="687"/>
        </pc:sldMkLst>
        <pc:spChg chg="mod">
          <ac:chgData name="Farhana Choudhury" userId="8bfadc28-a633-41a8-aacf-e9b58948d589" providerId="ADAL" clId="{2D5008F6-BBEC-6D47-95D1-2843F5BEA631}" dt="2024-07-31T01:55:07.547" v="727"/>
          <ac:spMkLst>
            <pc:docMk/>
            <pc:sldMk cId="2386111388" sldId="687"/>
            <ac:spMk id="2" creationId="{F2D4E9A3-B975-4DF4-8AAB-AA79021FD657}"/>
          </ac:spMkLst>
        </pc:spChg>
      </pc:sldChg>
      <pc:sldChg chg="modSp new mod">
        <pc:chgData name="Farhana Choudhury" userId="8bfadc28-a633-41a8-aacf-e9b58948d589" providerId="ADAL" clId="{2D5008F6-BBEC-6D47-95D1-2843F5BEA631}" dt="2024-07-31T05:09:33.636" v="843" actId="1076"/>
        <pc:sldMkLst>
          <pc:docMk/>
          <pc:sldMk cId="1581497261" sldId="688"/>
        </pc:sldMkLst>
        <pc:spChg chg="mod">
          <ac:chgData name="Farhana Choudhury" userId="8bfadc28-a633-41a8-aacf-e9b58948d589" providerId="ADAL" clId="{2D5008F6-BBEC-6D47-95D1-2843F5BEA631}" dt="2024-07-31T05:09:33.636" v="843" actId="1076"/>
          <ac:spMkLst>
            <pc:docMk/>
            <pc:sldMk cId="1581497261" sldId="688"/>
            <ac:spMk id="2" creationId="{2E71F0A0-0340-D498-A2E9-4A509690900D}"/>
          </ac:spMkLst>
        </pc:spChg>
        <pc:spChg chg="mod">
          <ac:chgData name="Farhana Choudhury" userId="8bfadc28-a633-41a8-aacf-e9b58948d589" providerId="ADAL" clId="{2D5008F6-BBEC-6D47-95D1-2843F5BEA631}" dt="2024-07-31T05:06:46.607" v="806" actId="20577"/>
          <ac:spMkLst>
            <pc:docMk/>
            <pc:sldMk cId="1581497261" sldId="688"/>
            <ac:spMk id="4" creationId="{1CD96CB5-3A63-6B1B-D7F1-1BE8D7D1ED1D}"/>
          </ac:spMkLst>
        </pc:spChg>
      </pc:sldChg>
    </pc:docChg>
  </pc:docChgLst>
  <pc:docChgLst>
    <pc:chgData name="Farhana Choudhury" userId="8bfadc28-a633-41a8-aacf-e9b58948d589" providerId="ADAL" clId="{DB27968D-D7FD-5643-994D-409BE077A2DD}"/>
    <pc:docChg chg="custSel modSld">
      <pc:chgData name="Farhana Choudhury" userId="8bfadc28-a633-41a8-aacf-e9b58948d589" providerId="ADAL" clId="{DB27968D-D7FD-5643-994D-409BE077A2DD}" dt="2023-08-15T00:24:08.872" v="1" actId="478"/>
      <pc:docMkLst>
        <pc:docMk/>
      </pc:docMkLst>
      <pc:sldChg chg="delSp mod">
        <pc:chgData name="Farhana Choudhury" userId="8bfadc28-a633-41a8-aacf-e9b58948d589" providerId="ADAL" clId="{DB27968D-D7FD-5643-994D-409BE077A2DD}" dt="2023-08-15T00:23:53.989" v="0" actId="478"/>
        <pc:sldMkLst>
          <pc:docMk/>
          <pc:sldMk cId="1163795473" sldId="679"/>
        </pc:sldMkLst>
        <pc:inkChg chg="del">
          <ac:chgData name="Farhana Choudhury" userId="8bfadc28-a633-41a8-aacf-e9b58948d589" providerId="ADAL" clId="{DB27968D-D7FD-5643-994D-409BE077A2DD}" dt="2023-08-15T00:23:53.989" v="0" actId="478"/>
          <ac:inkMkLst>
            <pc:docMk/>
            <pc:sldMk cId="1163795473" sldId="679"/>
            <ac:inkMk id="3" creationId="{246EABC5-CE14-58E5-8111-79DC957CD8DE}"/>
          </ac:inkMkLst>
        </pc:inkChg>
      </pc:sldChg>
      <pc:sldChg chg="delSp mod">
        <pc:chgData name="Farhana Choudhury" userId="8bfadc28-a633-41a8-aacf-e9b58948d589" providerId="ADAL" clId="{DB27968D-D7FD-5643-994D-409BE077A2DD}" dt="2023-08-15T00:24:08.872" v="1" actId="478"/>
        <pc:sldMkLst>
          <pc:docMk/>
          <pc:sldMk cId="4057817851" sldId="681"/>
        </pc:sldMkLst>
        <pc:inkChg chg="del">
          <ac:chgData name="Farhana Choudhury" userId="8bfadc28-a633-41a8-aacf-e9b58948d589" providerId="ADAL" clId="{DB27968D-D7FD-5643-994D-409BE077A2DD}" dt="2023-08-15T00:24:08.872" v="1" actId="478"/>
          <ac:inkMkLst>
            <pc:docMk/>
            <pc:sldMk cId="4057817851" sldId="681"/>
            <ac:inkMk id="5" creationId="{B1AB61C1-C98D-48E6-BB7F-7AB09D593188}"/>
          </ac:inkMkLst>
        </pc:inkChg>
      </pc:sldChg>
    </pc:docChg>
  </pc:docChgLst>
  <pc:docChgLst>
    <pc:chgData name="Farhana Choudhury" userId="8bfadc28-a633-41a8-aacf-e9b58948d589" providerId="ADAL" clId="{7F93E1CE-BE79-5C4C-BA39-99925B2695FD}"/>
    <pc:docChg chg="undo custSel addSld delSld modSld sldOrd">
      <pc:chgData name="Farhana Choudhury" userId="8bfadc28-a633-41a8-aacf-e9b58948d589" providerId="ADAL" clId="{7F93E1CE-BE79-5C4C-BA39-99925B2695FD}" dt="2022-07-04T07:13:08.350" v="2102" actId="255"/>
      <pc:docMkLst>
        <pc:docMk/>
      </pc:docMkLst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0" sldId="286"/>
        </pc:sldMkLst>
      </pc:sldChg>
      <pc:sldChg chg="modSp add del mod">
        <pc:chgData name="Farhana Choudhury" userId="8bfadc28-a633-41a8-aacf-e9b58948d589" providerId="ADAL" clId="{7F93E1CE-BE79-5C4C-BA39-99925B2695FD}" dt="2022-07-04T07:06:10.564" v="1792" actId="2696"/>
        <pc:sldMkLst>
          <pc:docMk/>
          <pc:sldMk cId="0" sldId="296"/>
        </pc:sldMkLst>
        <pc:spChg chg="mod">
          <ac:chgData name="Farhana Choudhury" userId="8bfadc28-a633-41a8-aacf-e9b58948d589" providerId="ADAL" clId="{7F93E1CE-BE79-5C4C-BA39-99925B2695FD}" dt="2022-07-04T07:04:28.364" v="1788" actId="20577"/>
          <ac:spMkLst>
            <pc:docMk/>
            <pc:sldMk cId="0" sldId="296"/>
            <ac:spMk id="88066" creationId="{756284EF-D536-4EF0-BF9C-272C367C7D82}"/>
          </ac:spMkLst>
        </pc:spChg>
        <pc:spChg chg="mod">
          <ac:chgData name="Farhana Choudhury" userId="8bfadc28-a633-41a8-aacf-e9b58948d589" providerId="ADAL" clId="{7F93E1CE-BE79-5C4C-BA39-99925B2695FD}" dt="2022-07-04T07:05:59.800" v="1790" actId="20577"/>
          <ac:spMkLst>
            <pc:docMk/>
            <pc:sldMk cId="0" sldId="296"/>
            <ac:spMk id="146435" creationId="{B27CFB6C-B278-44C5-9E66-319128CC20D8}"/>
          </ac:spMkLst>
        </pc:spChg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3057093008" sldId="297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4046361965" sldId="527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2201893304" sldId="529"/>
        </pc:sldMkLst>
      </pc:sldChg>
      <pc:sldChg chg="modSp mod ord">
        <pc:chgData name="Farhana Choudhury" userId="8bfadc28-a633-41a8-aacf-e9b58948d589" providerId="ADAL" clId="{7F93E1CE-BE79-5C4C-BA39-99925B2695FD}" dt="2022-07-04T02:54:29.553" v="1599" actId="20578"/>
        <pc:sldMkLst>
          <pc:docMk/>
          <pc:sldMk cId="0" sldId="536"/>
        </pc:sldMkLst>
        <pc:spChg chg="mod">
          <ac:chgData name="Farhana Choudhury" userId="8bfadc28-a633-41a8-aacf-e9b58948d589" providerId="ADAL" clId="{7F93E1CE-BE79-5C4C-BA39-99925B2695FD}" dt="2022-07-03T08:37:17.141" v="112" actId="1076"/>
          <ac:spMkLst>
            <pc:docMk/>
            <pc:sldMk cId="0" sldId="536"/>
            <ac:spMk id="11265" creationId="{B09EADA7-554C-0046-AB6B-9276C2528106}"/>
          </ac:spMkLst>
        </pc:spChg>
      </pc:sldChg>
      <pc:sldChg chg="modSp mod">
        <pc:chgData name="Farhana Choudhury" userId="8bfadc28-a633-41a8-aacf-e9b58948d589" providerId="ADAL" clId="{7F93E1CE-BE79-5C4C-BA39-99925B2695FD}" dt="2022-07-03T08:35:23.007" v="1" actId="20577"/>
        <pc:sldMkLst>
          <pc:docMk/>
          <pc:sldMk cId="79267661" sldId="582"/>
        </pc:sldMkLst>
        <pc:spChg chg="mod">
          <ac:chgData name="Farhana Choudhury" userId="8bfadc28-a633-41a8-aacf-e9b58948d589" providerId="ADAL" clId="{7F93E1CE-BE79-5C4C-BA39-99925B2695FD}" dt="2022-07-03T08:35:23.007" v="1" actId="20577"/>
          <ac:spMkLst>
            <pc:docMk/>
            <pc:sldMk cId="79267661" sldId="582"/>
            <ac:spMk id="5" creationId="{EA752CF1-41DC-B946-BC99-68C5CC88CB85}"/>
          </ac:spMkLst>
        </pc:spChg>
      </pc:sldChg>
      <pc:sldChg chg="modSp add mod">
        <pc:chgData name="Farhana Choudhury" userId="8bfadc28-a633-41a8-aacf-e9b58948d589" providerId="ADAL" clId="{7F93E1CE-BE79-5C4C-BA39-99925B2695FD}" dt="2022-07-03T08:37:25.792" v="116" actId="1036"/>
        <pc:sldMkLst>
          <pc:docMk/>
          <pc:sldMk cId="3303322953" sldId="583"/>
        </pc:sldMkLst>
        <pc:spChg chg="mod">
          <ac:chgData name="Farhana Choudhury" userId="8bfadc28-a633-41a8-aacf-e9b58948d589" providerId="ADAL" clId="{7F93E1CE-BE79-5C4C-BA39-99925B2695FD}" dt="2022-07-03T08:37:25.792" v="116" actId="1036"/>
          <ac:spMkLst>
            <pc:docMk/>
            <pc:sldMk cId="3303322953" sldId="583"/>
            <ac:spMk id="11265" creationId="{B09EADA7-554C-0046-AB6B-9276C2528106}"/>
          </ac:spMkLst>
        </pc:spChg>
        <pc:spChg chg="mod">
          <ac:chgData name="Farhana Choudhury" userId="8bfadc28-a633-41a8-aacf-e9b58948d589" providerId="ADAL" clId="{7F93E1CE-BE79-5C4C-BA39-99925B2695FD}" dt="2022-07-03T08:37:21.899" v="113" actId="1076"/>
          <ac:spMkLst>
            <pc:docMk/>
            <pc:sldMk cId="3303322953" sldId="583"/>
            <ac:spMk id="11266" creationId="{B8C51614-57AB-624D-AEC2-DCF1B02A0927}"/>
          </ac:spMkLst>
        </pc:spChg>
      </pc:sldChg>
      <pc:sldChg chg="del">
        <pc:chgData name="Farhana Choudhury" userId="8bfadc28-a633-41a8-aacf-e9b58948d589" providerId="ADAL" clId="{7F93E1CE-BE79-5C4C-BA39-99925B2695FD}" dt="2022-07-03T08:35:32.123" v="2" actId="2696"/>
        <pc:sldMkLst>
          <pc:docMk/>
          <pc:sldMk cId="3450047722" sldId="583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3894936964" sldId="585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3938109556" sldId="586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3973466160" sldId="592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2806024040" sldId="596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3908321678" sldId="597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2307390944" sldId="598"/>
        </pc:sldMkLst>
      </pc:sldChg>
      <pc:sldChg chg="add ord">
        <pc:chgData name="Farhana Choudhury" userId="8bfadc28-a633-41a8-aacf-e9b58948d589" providerId="ADAL" clId="{7F93E1CE-BE79-5C4C-BA39-99925B2695FD}" dt="2022-07-04T02:42:41.550" v="1118" actId="20578"/>
        <pc:sldMkLst>
          <pc:docMk/>
          <pc:sldMk cId="1937801720" sldId="599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3928248373" sldId="600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208471130" sldId="601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1909989876" sldId="603"/>
        </pc:sldMkLst>
      </pc:sldChg>
      <pc:sldChg chg="add">
        <pc:chgData name="Farhana Choudhury" userId="8bfadc28-a633-41a8-aacf-e9b58948d589" providerId="ADAL" clId="{7F93E1CE-BE79-5C4C-BA39-99925B2695FD}" dt="2022-07-04T06:45:05.411" v="1600"/>
        <pc:sldMkLst>
          <pc:docMk/>
          <pc:sldMk cId="471760628" sldId="605"/>
        </pc:sldMkLst>
      </pc:sldChg>
      <pc:sldChg chg="addSp modSp add mod modAnim">
        <pc:chgData name="Farhana Choudhury" userId="8bfadc28-a633-41a8-aacf-e9b58948d589" providerId="ADAL" clId="{7F93E1CE-BE79-5C4C-BA39-99925B2695FD}" dt="2022-07-04T07:12:36.580" v="2097"/>
        <pc:sldMkLst>
          <pc:docMk/>
          <pc:sldMk cId="1572064662" sldId="606"/>
        </pc:sldMkLst>
        <pc:spChg chg="add mod">
          <ac:chgData name="Farhana Choudhury" userId="8bfadc28-a633-41a8-aacf-e9b58948d589" providerId="ADAL" clId="{7F93E1CE-BE79-5C4C-BA39-99925B2695FD}" dt="2022-07-04T07:12:32.969" v="2096" actId="1076"/>
          <ac:spMkLst>
            <pc:docMk/>
            <pc:sldMk cId="1572064662" sldId="606"/>
            <ac:spMk id="3" creationId="{90F50AE8-2C5E-742E-6914-ECC33C23E23C}"/>
          </ac:spMkLst>
        </pc:spChg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599427341" sldId="607"/>
        </pc:sldMkLst>
      </pc:sldChg>
      <pc:sldChg chg="modSp add mod">
        <pc:chgData name="Farhana Choudhury" userId="8bfadc28-a633-41a8-aacf-e9b58948d589" providerId="ADAL" clId="{7F93E1CE-BE79-5C4C-BA39-99925B2695FD}" dt="2022-07-04T07:13:08.350" v="2102" actId="255"/>
        <pc:sldMkLst>
          <pc:docMk/>
          <pc:sldMk cId="1539748910" sldId="607"/>
        </pc:sldMkLst>
        <pc:spChg chg="mod">
          <ac:chgData name="Farhana Choudhury" userId="8bfadc28-a633-41a8-aacf-e9b58948d589" providerId="ADAL" clId="{7F93E1CE-BE79-5C4C-BA39-99925B2695FD}" dt="2022-07-04T07:13:08.350" v="2102" actId="255"/>
          <ac:spMkLst>
            <pc:docMk/>
            <pc:sldMk cId="1539748910" sldId="607"/>
            <ac:spMk id="4" creationId="{94E55F11-8EE1-46E2-B76A-C591517E2151}"/>
          </ac:spMkLst>
        </pc:spChg>
      </pc:sldChg>
      <pc:sldChg chg="add">
        <pc:chgData name="Farhana Choudhury" userId="8bfadc28-a633-41a8-aacf-e9b58948d589" providerId="ADAL" clId="{7F93E1CE-BE79-5C4C-BA39-99925B2695FD}" dt="2022-07-04T06:45:05.411" v="1600"/>
        <pc:sldMkLst>
          <pc:docMk/>
          <pc:sldMk cId="619794809" sldId="608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194299996" sldId="609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4162251126" sldId="610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3374389658" sldId="612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2053932477" sldId="613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3266190410" sldId="618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3547908018" sldId="620"/>
        </pc:sldMkLst>
      </pc:sldChg>
      <pc:sldChg chg="del">
        <pc:chgData name="Farhana Choudhury" userId="8bfadc28-a633-41a8-aacf-e9b58948d589" providerId="ADAL" clId="{7F93E1CE-BE79-5C4C-BA39-99925B2695FD}" dt="2022-07-03T08:35:32.123" v="2" actId="2696"/>
        <pc:sldMkLst>
          <pc:docMk/>
          <pc:sldMk cId="2907520605" sldId="626"/>
        </pc:sldMkLst>
      </pc:sldChg>
      <pc:sldChg chg="del">
        <pc:chgData name="Farhana Choudhury" userId="8bfadc28-a633-41a8-aacf-e9b58948d589" providerId="ADAL" clId="{7F93E1CE-BE79-5C4C-BA39-99925B2695FD}" dt="2022-07-03T08:35:32.123" v="2" actId="2696"/>
        <pc:sldMkLst>
          <pc:docMk/>
          <pc:sldMk cId="4259002647" sldId="630"/>
        </pc:sldMkLst>
      </pc:sldChg>
      <pc:sldChg chg="del">
        <pc:chgData name="Farhana Choudhury" userId="8bfadc28-a633-41a8-aacf-e9b58948d589" providerId="ADAL" clId="{7F93E1CE-BE79-5C4C-BA39-99925B2695FD}" dt="2022-07-03T08:35:32.123" v="2" actId="2696"/>
        <pc:sldMkLst>
          <pc:docMk/>
          <pc:sldMk cId="3100996521" sldId="632"/>
        </pc:sldMkLst>
      </pc:sldChg>
      <pc:sldChg chg="del">
        <pc:chgData name="Farhana Choudhury" userId="8bfadc28-a633-41a8-aacf-e9b58948d589" providerId="ADAL" clId="{7F93E1CE-BE79-5C4C-BA39-99925B2695FD}" dt="2022-07-03T08:35:35.774" v="3" actId="2696"/>
        <pc:sldMkLst>
          <pc:docMk/>
          <pc:sldMk cId="3057670944" sldId="633"/>
        </pc:sldMkLst>
      </pc:sldChg>
      <pc:sldChg chg="add">
        <pc:chgData name="Farhana Choudhury" userId="8bfadc28-a633-41a8-aacf-e9b58948d589" providerId="ADAL" clId="{7F93E1CE-BE79-5C4C-BA39-99925B2695FD}" dt="2022-07-03T23:46:24.050" v="146"/>
        <pc:sldMkLst>
          <pc:docMk/>
          <pc:sldMk cId="300543757" sldId="636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3241493561" sldId="637"/>
        </pc:sldMkLst>
      </pc:sldChg>
      <pc:sldChg chg="modSp add mod ord">
        <pc:chgData name="Farhana Choudhury" userId="8bfadc28-a633-41a8-aacf-e9b58948d589" providerId="ADAL" clId="{7F93E1CE-BE79-5C4C-BA39-99925B2695FD}" dt="2022-07-04T00:59:20.702" v="873" actId="20577"/>
        <pc:sldMkLst>
          <pc:docMk/>
          <pc:sldMk cId="704636475" sldId="638"/>
        </pc:sldMkLst>
        <pc:spChg chg="mod">
          <ac:chgData name="Farhana Choudhury" userId="8bfadc28-a633-41a8-aacf-e9b58948d589" providerId="ADAL" clId="{7F93E1CE-BE79-5C4C-BA39-99925B2695FD}" dt="2022-07-04T00:59:20.702" v="873" actId="20577"/>
          <ac:spMkLst>
            <pc:docMk/>
            <pc:sldMk cId="704636475" sldId="638"/>
            <ac:spMk id="4" creationId="{EB2DD7DC-AF46-4CB7-BEF4-B8A921328E46}"/>
          </ac:spMkLst>
        </pc:spChg>
      </pc:sldChg>
      <pc:sldChg chg="modSp add">
        <pc:chgData name="Farhana Choudhury" userId="8bfadc28-a633-41a8-aacf-e9b58948d589" providerId="ADAL" clId="{7F93E1CE-BE79-5C4C-BA39-99925B2695FD}" dt="2022-07-03T08:41:41.614" v="143" actId="20577"/>
        <pc:sldMkLst>
          <pc:docMk/>
          <pc:sldMk cId="1276567454" sldId="649"/>
        </pc:sldMkLst>
        <pc:spChg chg="mod">
          <ac:chgData name="Farhana Choudhury" userId="8bfadc28-a633-41a8-aacf-e9b58948d589" providerId="ADAL" clId="{7F93E1CE-BE79-5C4C-BA39-99925B2695FD}" dt="2022-07-03T08:41:41.614" v="143" actId="20577"/>
          <ac:spMkLst>
            <pc:docMk/>
            <pc:sldMk cId="1276567454" sldId="649"/>
            <ac:spMk id="3" creationId="{BA25EEB8-9C0A-F144-9473-F50340E8EE8F}"/>
          </ac:spMkLst>
        </pc:spChg>
      </pc:sldChg>
      <pc:sldChg chg="add">
        <pc:chgData name="Farhana Choudhury" userId="8bfadc28-a633-41a8-aacf-e9b58948d589" providerId="ADAL" clId="{7F93E1CE-BE79-5C4C-BA39-99925B2695FD}" dt="2022-07-03T08:43:08.334" v="144"/>
        <pc:sldMkLst>
          <pc:docMk/>
          <pc:sldMk cId="1698529166" sldId="650"/>
        </pc:sldMkLst>
      </pc:sldChg>
      <pc:sldChg chg="addSp delSp modSp add mod">
        <pc:chgData name="Farhana Choudhury" userId="8bfadc28-a633-41a8-aacf-e9b58948d589" providerId="ADAL" clId="{7F93E1CE-BE79-5C4C-BA39-99925B2695FD}" dt="2022-07-04T06:48:30.722" v="1748" actId="20577"/>
        <pc:sldMkLst>
          <pc:docMk/>
          <pc:sldMk cId="1068213786" sldId="651"/>
        </pc:sldMkLst>
        <pc:spChg chg="add mod">
          <ac:chgData name="Farhana Choudhury" userId="8bfadc28-a633-41a8-aacf-e9b58948d589" providerId="ADAL" clId="{7F93E1CE-BE79-5C4C-BA39-99925B2695FD}" dt="2022-07-04T00:33:56.701" v="411" actId="255"/>
          <ac:spMkLst>
            <pc:docMk/>
            <pc:sldMk cId="1068213786" sldId="651"/>
            <ac:spMk id="2" creationId="{665B9E32-669D-504D-CDDD-17DFF67EAE93}"/>
          </ac:spMkLst>
        </pc:spChg>
        <pc:spChg chg="del">
          <ac:chgData name="Farhana Choudhury" userId="8bfadc28-a633-41a8-aacf-e9b58948d589" providerId="ADAL" clId="{7F93E1CE-BE79-5C4C-BA39-99925B2695FD}" dt="2022-07-03T23:46:54.009" v="167" actId="478"/>
          <ac:spMkLst>
            <pc:docMk/>
            <pc:sldMk cId="1068213786" sldId="651"/>
            <ac:spMk id="2" creationId="{F2D4E9A3-B975-4DF4-8AAB-AA79021FD657}"/>
          </ac:spMkLst>
        </pc:spChg>
        <pc:spChg chg="mod">
          <ac:chgData name="Farhana Choudhury" userId="8bfadc28-a633-41a8-aacf-e9b58948d589" providerId="ADAL" clId="{7F93E1CE-BE79-5C4C-BA39-99925B2695FD}" dt="2022-07-04T00:30:35.065" v="223" actId="20577"/>
          <ac:spMkLst>
            <pc:docMk/>
            <pc:sldMk cId="1068213786" sldId="651"/>
            <ac:spMk id="4" creationId="{EB2DD7DC-AF46-4CB7-BEF4-B8A921328E46}"/>
          </ac:spMkLst>
        </pc:spChg>
        <pc:spChg chg="add del mod">
          <ac:chgData name="Farhana Choudhury" userId="8bfadc28-a633-41a8-aacf-e9b58948d589" providerId="ADAL" clId="{7F93E1CE-BE79-5C4C-BA39-99925B2695FD}" dt="2022-07-03T23:47:57.455" v="168"/>
          <ac:spMkLst>
            <pc:docMk/>
            <pc:sldMk cId="1068213786" sldId="651"/>
            <ac:spMk id="5" creationId="{5EAEAAD4-6C8E-5414-1677-D33BAA121594}"/>
          </ac:spMkLst>
        </pc:spChg>
        <pc:spChg chg="add mod">
          <ac:chgData name="Farhana Choudhury" userId="8bfadc28-a633-41a8-aacf-e9b58948d589" providerId="ADAL" clId="{7F93E1CE-BE79-5C4C-BA39-99925B2695FD}" dt="2022-07-04T06:48:30.722" v="1748" actId="20577"/>
          <ac:spMkLst>
            <pc:docMk/>
            <pc:sldMk cId="1068213786" sldId="651"/>
            <ac:spMk id="5" creationId="{B695396D-3298-9762-BB3E-A364391549D8}"/>
          </ac:spMkLst>
        </pc:spChg>
        <pc:spChg chg="add mod">
          <ac:chgData name="Farhana Choudhury" userId="8bfadc28-a633-41a8-aacf-e9b58948d589" providerId="ADAL" clId="{7F93E1CE-BE79-5C4C-BA39-99925B2695FD}" dt="2022-07-04T00:33:48.115" v="409" actId="1076"/>
          <ac:spMkLst>
            <pc:docMk/>
            <pc:sldMk cId="1068213786" sldId="651"/>
            <ac:spMk id="7" creationId="{5836D2AF-A9A3-D2F6-D2F0-16A3E59289F0}"/>
          </ac:spMkLst>
        </pc:spChg>
        <pc:spChg chg="add del">
          <ac:chgData name="Farhana Choudhury" userId="8bfadc28-a633-41a8-aacf-e9b58948d589" providerId="ADAL" clId="{7F93E1CE-BE79-5C4C-BA39-99925B2695FD}" dt="2022-07-04T00:34:31.599" v="413" actId="22"/>
          <ac:spMkLst>
            <pc:docMk/>
            <pc:sldMk cId="1068213786" sldId="651"/>
            <ac:spMk id="9" creationId="{8F03D2AC-4AB0-58CC-2D0F-8F0E7D19B8CE}"/>
          </ac:spMkLst>
        </pc:spChg>
        <pc:picChg chg="add mod">
          <ac:chgData name="Farhana Choudhury" userId="8bfadc28-a633-41a8-aacf-e9b58948d589" providerId="ADAL" clId="{7F93E1CE-BE79-5C4C-BA39-99925B2695FD}" dt="2022-07-04T00:33:50.044" v="410" actId="1076"/>
          <ac:picMkLst>
            <pc:docMk/>
            <pc:sldMk cId="1068213786" sldId="651"/>
            <ac:picMk id="6" creationId="{2474C7A0-CC80-4B66-C0DC-9CE049875155}"/>
          </ac:picMkLst>
        </pc:picChg>
      </pc:sldChg>
      <pc:sldChg chg="addSp delSp modSp add mod">
        <pc:chgData name="Farhana Choudhury" userId="8bfadc28-a633-41a8-aacf-e9b58948d589" providerId="ADAL" clId="{7F93E1CE-BE79-5C4C-BA39-99925B2695FD}" dt="2022-07-04T06:48:54.362" v="1756" actId="20577"/>
        <pc:sldMkLst>
          <pc:docMk/>
          <pc:sldMk cId="2715048459" sldId="652"/>
        </pc:sldMkLst>
        <pc:spChg chg="mod">
          <ac:chgData name="Farhana Choudhury" userId="8bfadc28-a633-41a8-aacf-e9b58948d589" providerId="ADAL" clId="{7F93E1CE-BE79-5C4C-BA39-99925B2695FD}" dt="2022-07-04T00:47:59.660" v="770" actId="1035"/>
          <ac:spMkLst>
            <pc:docMk/>
            <pc:sldMk cId="2715048459" sldId="652"/>
            <ac:spMk id="2" creationId="{665B9E32-669D-504D-CDDD-17DFF67EAE93}"/>
          </ac:spMkLst>
        </pc:spChg>
        <pc:spChg chg="del">
          <ac:chgData name="Farhana Choudhury" userId="8bfadc28-a633-41a8-aacf-e9b58948d589" providerId="ADAL" clId="{7F93E1CE-BE79-5C4C-BA39-99925B2695FD}" dt="2022-07-04T00:46:33.643" v="638" actId="478"/>
          <ac:spMkLst>
            <pc:docMk/>
            <pc:sldMk cId="2715048459" sldId="652"/>
            <ac:spMk id="5" creationId="{B695396D-3298-9762-BB3E-A364391549D8}"/>
          </ac:spMkLst>
        </pc:spChg>
        <pc:spChg chg="add del mod">
          <ac:chgData name="Farhana Choudhury" userId="8bfadc28-a633-41a8-aacf-e9b58948d589" providerId="ADAL" clId="{7F93E1CE-BE79-5C4C-BA39-99925B2695FD}" dt="2022-07-04T00:35:49.415" v="416" actId="3680"/>
          <ac:spMkLst>
            <pc:docMk/>
            <pc:sldMk cId="2715048459" sldId="652"/>
            <ac:spMk id="8" creationId="{97C59BF9-ECDC-F28F-B926-399652C1A1BA}"/>
          </ac:spMkLst>
        </pc:spChg>
        <pc:spChg chg="add mod">
          <ac:chgData name="Farhana Choudhury" userId="8bfadc28-a633-41a8-aacf-e9b58948d589" providerId="ADAL" clId="{7F93E1CE-BE79-5C4C-BA39-99925B2695FD}" dt="2022-07-04T06:48:54.362" v="1756" actId="20577"/>
          <ac:spMkLst>
            <pc:docMk/>
            <pc:sldMk cId="2715048459" sldId="652"/>
            <ac:spMk id="11" creationId="{13D00662-39E3-6690-2BC1-7F75DC3F0F23}"/>
          </ac:spMkLst>
        </pc:spChg>
        <pc:graphicFrameChg chg="add mod ord modGraphic">
          <ac:chgData name="Farhana Choudhury" userId="8bfadc28-a633-41a8-aacf-e9b58948d589" providerId="ADAL" clId="{7F93E1CE-BE79-5C4C-BA39-99925B2695FD}" dt="2022-07-04T00:47:54.634" v="759" actId="1035"/>
          <ac:graphicFrameMkLst>
            <pc:docMk/>
            <pc:sldMk cId="2715048459" sldId="652"/>
            <ac:graphicFrameMk id="9" creationId="{9E5B9DEB-D396-7A23-B43A-58CBD72C59A2}"/>
          </ac:graphicFrameMkLst>
        </pc:graphicFrameChg>
        <pc:graphicFrameChg chg="add mod modGraphic">
          <ac:chgData name="Farhana Choudhury" userId="8bfadc28-a633-41a8-aacf-e9b58948d589" providerId="ADAL" clId="{7F93E1CE-BE79-5C4C-BA39-99925B2695FD}" dt="2022-07-04T00:51:14.883" v="813" actId="20577"/>
          <ac:graphicFrameMkLst>
            <pc:docMk/>
            <pc:sldMk cId="2715048459" sldId="652"/>
            <ac:graphicFrameMk id="10" creationId="{716BEE1D-BD39-6D45-3619-7525C15E622B}"/>
          </ac:graphicFrameMkLst>
        </pc:graphicFrameChg>
        <pc:picChg chg="del">
          <ac:chgData name="Farhana Choudhury" userId="8bfadc28-a633-41a8-aacf-e9b58948d589" providerId="ADAL" clId="{7F93E1CE-BE79-5C4C-BA39-99925B2695FD}" dt="2022-07-04T00:35:32.502" v="415" actId="478"/>
          <ac:picMkLst>
            <pc:docMk/>
            <pc:sldMk cId="2715048459" sldId="652"/>
            <ac:picMk id="6" creationId="{2474C7A0-CC80-4B66-C0DC-9CE049875155}"/>
          </ac:picMkLst>
        </pc:picChg>
      </pc:sldChg>
      <pc:sldChg chg="modSp add del">
        <pc:chgData name="Farhana Choudhury" userId="8bfadc28-a633-41a8-aacf-e9b58948d589" providerId="ADAL" clId="{7F93E1CE-BE79-5C4C-BA39-99925B2695FD}" dt="2022-07-04T00:52:27.972" v="814" actId="2696"/>
        <pc:sldMkLst>
          <pc:docMk/>
          <pc:sldMk cId="986247505" sldId="653"/>
        </pc:sldMkLst>
        <pc:spChg chg="mod">
          <ac:chgData name="Farhana Choudhury" userId="8bfadc28-a633-41a8-aacf-e9b58948d589" providerId="ADAL" clId="{7F93E1CE-BE79-5C4C-BA39-99925B2695FD}" dt="2022-07-04T00:49:34.858" v="778"/>
          <ac:spMkLst>
            <pc:docMk/>
            <pc:sldMk cId="986247505" sldId="653"/>
            <ac:spMk id="2" creationId="{665B9E32-669D-504D-CDDD-17DFF67EAE93}"/>
          </ac:spMkLst>
        </pc:spChg>
      </pc:sldChg>
      <pc:sldChg chg="delSp modSp add mod">
        <pc:chgData name="Farhana Choudhury" userId="8bfadc28-a633-41a8-aacf-e9b58948d589" providerId="ADAL" clId="{7F93E1CE-BE79-5C4C-BA39-99925B2695FD}" dt="2022-07-04T06:50:05.814" v="1757" actId="478"/>
        <pc:sldMkLst>
          <pc:docMk/>
          <pc:sldMk cId="1050333005" sldId="653"/>
        </pc:sldMkLst>
        <pc:spChg chg="mod">
          <ac:chgData name="Farhana Choudhury" userId="8bfadc28-a633-41a8-aacf-e9b58948d589" providerId="ADAL" clId="{7F93E1CE-BE79-5C4C-BA39-99925B2695FD}" dt="2022-07-04T00:52:39.031" v="816"/>
          <ac:spMkLst>
            <pc:docMk/>
            <pc:sldMk cId="1050333005" sldId="653"/>
            <ac:spMk id="2" creationId="{665B9E32-669D-504D-CDDD-17DFF67EAE93}"/>
          </ac:spMkLst>
        </pc:spChg>
        <pc:spChg chg="del">
          <ac:chgData name="Farhana Choudhury" userId="8bfadc28-a633-41a8-aacf-e9b58948d589" providerId="ADAL" clId="{7F93E1CE-BE79-5C4C-BA39-99925B2695FD}" dt="2022-07-04T06:50:05.814" v="1757" actId="478"/>
          <ac:spMkLst>
            <pc:docMk/>
            <pc:sldMk cId="1050333005" sldId="653"/>
            <ac:spMk id="7" creationId="{5836D2AF-A9A3-D2F6-D2F0-16A3E59289F0}"/>
          </ac:spMkLst>
        </pc:spChg>
      </pc:sldChg>
      <pc:sldChg chg="modSp add del mod">
        <pc:chgData name="Farhana Choudhury" userId="8bfadc28-a633-41a8-aacf-e9b58948d589" providerId="ADAL" clId="{7F93E1CE-BE79-5C4C-BA39-99925B2695FD}" dt="2022-07-04T00:49:27.248" v="776" actId="2696"/>
        <pc:sldMkLst>
          <pc:docMk/>
          <pc:sldMk cId="1937617223" sldId="653"/>
        </pc:sldMkLst>
        <pc:spChg chg="mod">
          <ac:chgData name="Farhana Choudhury" userId="8bfadc28-a633-41a8-aacf-e9b58948d589" providerId="ADAL" clId="{7F93E1CE-BE79-5C4C-BA39-99925B2695FD}" dt="2022-07-04T00:41:04.386" v="577" actId="20577"/>
          <ac:spMkLst>
            <pc:docMk/>
            <pc:sldMk cId="1937617223" sldId="653"/>
            <ac:spMk id="2" creationId="{665B9E32-669D-504D-CDDD-17DFF67EAE93}"/>
          </ac:spMkLst>
        </pc:spChg>
        <pc:spChg chg="mod">
          <ac:chgData name="Farhana Choudhury" userId="8bfadc28-a633-41a8-aacf-e9b58948d589" providerId="ADAL" clId="{7F93E1CE-BE79-5C4C-BA39-99925B2695FD}" dt="2022-07-04T00:46:25.908" v="637" actId="1076"/>
          <ac:spMkLst>
            <pc:docMk/>
            <pc:sldMk cId="1937617223" sldId="653"/>
            <ac:spMk id="5" creationId="{B695396D-3298-9762-BB3E-A364391549D8}"/>
          </ac:spMkLst>
        </pc:spChg>
      </pc:sldChg>
      <pc:sldChg chg="addSp delSp modSp new mod">
        <pc:chgData name="Farhana Choudhury" userId="8bfadc28-a633-41a8-aacf-e9b58948d589" providerId="ADAL" clId="{7F93E1CE-BE79-5C4C-BA39-99925B2695FD}" dt="2022-07-04T00:59:51.274" v="906" actId="20577"/>
        <pc:sldMkLst>
          <pc:docMk/>
          <pc:sldMk cId="3198665070" sldId="654"/>
        </pc:sldMkLst>
        <pc:spChg chg="del">
          <ac:chgData name="Farhana Choudhury" userId="8bfadc28-a633-41a8-aacf-e9b58948d589" providerId="ADAL" clId="{7F93E1CE-BE79-5C4C-BA39-99925B2695FD}" dt="2022-07-04T00:57:30.458" v="818" actId="931"/>
          <ac:spMkLst>
            <pc:docMk/>
            <pc:sldMk cId="3198665070" sldId="654"/>
            <ac:spMk id="2" creationId="{B38C00BC-A5FD-D068-3ED9-DEE429FC6AD6}"/>
          </ac:spMkLst>
        </pc:spChg>
        <pc:spChg chg="del mod">
          <ac:chgData name="Farhana Choudhury" userId="8bfadc28-a633-41a8-aacf-e9b58948d589" providerId="ADAL" clId="{7F93E1CE-BE79-5C4C-BA39-99925B2695FD}" dt="2022-07-04T00:57:52.112" v="842" actId="478"/>
          <ac:spMkLst>
            <pc:docMk/>
            <pc:sldMk cId="3198665070" sldId="654"/>
            <ac:spMk id="3" creationId="{933B9041-D846-3D0C-5F83-70639DAECABA}"/>
          </ac:spMkLst>
        </pc:spChg>
        <pc:spChg chg="mod">
          <ac:chgData name="Farhana Choudhury" userId="8bfadc28-a633-41a8-aacf-e9b58948d589" providerId="ADAL" clId="{7F93E1CE-BE79-5C4C-BA39-99925B2695FD}" dt="2022-07-04T00:59:51.274" v="906" actId="20577"/>
          <ac:spMkLst>
            <pc:docMk/>
            <pc:sldMk cId="3198665070" sldId="654"/>
            <ac:spMk id="4" creationId="{86253E3A-A813-916D-9A53-752AF255D253}"/>
          </ac:spMkLst>
        </pc:spChg>
        <pc:spChg chg="add mod">
          <ac:chgData name="Farhana Choudhury" userId="8bfadc28-a633-41a8-aacf-e9b58948d589" providerId="ADAL" clId="{7F93E1CE-BE79-5C4C-BA39-99925B2695FD}" dt="2022-07-04T00:58:23.561" v="848" actId="1076"/>
          <ac:spMkLst>
            <pc:docMk/>
            <pc:sldMk cId="3198665070" sldId="654"/>
            <ac:spMk id="7" creationId="{E0A5E588-3523-E3D4-3E08-ABB1788C9169}"/>
          </ac:spMkLst>
        </pc:spChg>
        <pc:picChg chg="add mod">
          <ac:chgData name="Farhana Choudhury" userId="8bfadc28-a633-41a8-aacf-e9b58948d589" providerId="ADAL" clId="{7F93E1CE-BE79-5C4C-BA39-99925B2695FD}" dt="2022-07-04T00:57:45.846" v="840" actId="1036"/>
          <ac:picMkLst>
            <pc:docMk/>
            <pc:sldMk cId="3198665070" sldId="654"/>
            <ac:picMk id="6" creationId="{7CD9EBC6-24E3-A17C-F01C-C60B647A05C4}"/>
          </ac:picMkLst>
        </pc:picChg>
      </pc:sldChg>
      <pc:sldChg chg="addSp delSp modSp new mod">
        <pc:chgData name="Farhana Choudhury" userId="8bfadc28-a633-41a8-aacf-e9b58948d589" providerId="ADAL" clId="{7F93E1CE-BE79-5C4C-BA39-99925B2695FD}" dt="2022-07-04T01:01:47.177" v="975"/>
        <pc:sldMkLst>
          <pc:docMk/>
          <pc:sldMk cId="485442703" sldId="655"/>
        </pc:sldMkLst>
        <pc:spChg chg="del">
          <ac:chgData name="Farhana Choudhury" userId="8bfadc28-a633-41a8-aacf-e9b58948d589" providerId="ADAL" clId="{7F93E1CE-BE79-5C4C-BA39-99925B2695FD}" dt="2022-07-04T01:00:34.098" v="972" actId="478"/>
          <ac:spMkLst>
            <pc:docMk/>
            <pc:sldMk cId="485442703" sldId="655"/>
            <ac:spMk id="2" creationId="{C67474FB-5F3A-4169-5F52-439B9A822547}"/>
          </ac:spMkLst>
        </pc:spChg>
        <pc:spChg chg="mod">
          <ac:chgData name="Farhana Choudhury" userId="8bfadc28-a633-41a8-aacf-e9b58948d589" providerId="ADAL" clId="{7F93E1CE-BE79-5C4C-BA39-99925B2695FD}" dt="2022-07-04T01:00:24.278" v="971" actId="20577"/>
          <ac:spMkLst>
            <pc:docMk/>
            <pc:sldMk cId="485442703" sldId="655"/>
            <ac:spMk id="4" creationId="{9BB76B11-6208-BC83-2453-AFF51E93D833}"/>
          </ac:spMkLst>
        </pc:spChg>
        <pc:spChg chg="add mod">
          <ac:chgData name="Farhana Choudhury" userId="8bfadc28-a633-41a8-aacf-e9b58948d589" providerId="ADAL" clId="{7F93E1CE-BE79-5C4C-BA39-99925B2695FD}" dt="2022-07-04T01:01:47.177" v="975"/>
          <ac:spMkLst>
            <pc:docMk/>
            <pc:sldMk cId="485442703" sldId="655"/>
            <ac:spMk id="5" creationId="{FF26AF2E-CF2C-0459-5C83-620A10CAB7C8}"/>
          </ac:spMkLst>
        </pc:spChg>
      </pc:sldChg>
      <pc:sldChg chg="modSp add mod modNotesTx">
        <pc:chgData name="Farhana Choudhury" userId="8bfadc28-a633-41a8-aacf-e9b58948d589" providerId="ADAL" clId="{7F93E1CE-BE79-5C4C-BA39-99925B2695FD}" dt="2022-07-04T02:41:25.768" v="1116" actId="20577"/>
        <pc:sldMkLst>
          <pc:docMk/>
          <pc:sldMk cId="270403606" sldId="656"/>
        </pc:sldMkLst>
        <pc:spChg chg="mod">
          <ac:chgData name="Farhana Choudhury" userId="8bfadc28-a633-41a8-aacf-e9b58948d589" providerId="ADAL" clId="{7F93E1CE-BE79-5C4C-BA39-99925B2695FD}" dt="2022-07-04T02:33:00.981" v="1003" actId="20577"/>
          <ac:spMkLst>
            <pc:docMk/>
            <pc:sldMk cId="270403606" sldId="656"/>
            <ac:spMk id="4" creationId="{EB2DD7DC-AF46-4CB7-BEF4-B8A921328E46}"/>
          </ac:spMkLst>
        </pc:spChg>
      </pc:sldChg>
      <pc:sldChg chg="delSp modSp add mod">
        <pc:chgData name="Farhana Choudhury" userId="8bfadc28-a633-41a8-aacf-e9b58948d589" providerId="ADAL" clId="{7F93E1CE-BE79-5C4C-BA39-99925B2695FD}" dt="2022-07-04T02:47:34.506" v="1205" actId="478"/>
        <pc:sldMkLst>
          <pc:docMk/>
          <pc:sldMk cId="632204248" sldId="657"/>
        </pc:sldMkLst>
        <pc:spChg chg="del">
          <ac:chgData name="Farhana Choudhury" userId="8bfadc28-a633-41a8-aacf-e9b58948d589" providerId="ADAL" clId="{7F93E1CE-BE79-5C4C-BA39-99925B2695FD}" dt="2022-07-04T02:47:34.506" v="1205" actId="478"/>
          <ac:spMkLst>
            <pc:docMk/>
            <pc:sldMk cId="632204248" sldId="657"/>
            <ac:spMk id="7" creationId="{5836D2AF-A9A3-D2F6-D2F0-16A3E59289F0}"/>
          </ac:spMkLst>
        </pc:spChg>
        <pc:spChg chg="mod">
          <ac:chgData name="Farhana Choudhury" userId="8bfadc28-a633-41a8-aacf-e9b58948d589" providerId="ADAL" clId="{7F93E1CE-BE79-5C4C-BA39-99925B2695FD}" dt="2022-07-04T02:47:26.868" v="1204" actId="113"/>
          <ac:spMkLst>
            <pc:docMk/>
            <pc:sldMk cId="632204248" sldId="657"/>
            <ac:spMk id="11" creationId="{13D00662-39E3-6690-2BC1-7F75DC3F0F23}"/>
          </ac:spMkLst>
        </pc:spChg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2640599688" sldId="657"/>
        </pc:sldMkLst>
      </pc:sldChg>
      <pc:sldChg chg="modSp add del mod">
        <pc:chgData name="Farhana Choudhury" userId="8bfadc28-a633-41a8-aacf-e9b58948d589" providerId="ADAL" clId="{7F93E1CE-BE79-5C4C-BA39-99925B2695FD}" dt="2022-07-04T02:46:22.497" v="1128" actId="2696"/>
        <pc:sldMkLst>
          <pc:docMk/>
          <pc:sldMk cId="3235311494" sldId="657"/>
        </pc:sldMkLst>
        <pc:spChg chg="mod">
          <ac:chgData name="Farhana Choudhury" userId="8bfadc28-a633-41a8-aacf-e9b58948d589" providerId="ADAL" clId="{7F93E1CE-BE79-5C4C-BA39-99925B2695FD}" dt="2022-07-04T02:46:02.034" v="1127" actId="20577"/>
          <ac:spMkLst>
            <pc:docMk/>
            <pc:sldMk cId="3235311494" sldId="657"/>
            <ac:spMk id="2" creationId="{665B9E32-669D-504D-CDDD-17DFF67EAE93}"/>
          </ac:spMkLst>
        </pc:spChg>
      </pc:sldChg>
      <pc:sldChg chg="modSp add del mod">
        <pc:chgData name="Farhana Choudhury" userId="8bfadc28-a633-41a8-aacf-e9b58948d589" providerId="ADAL" clId="{7F93E1CE-BE79-5C4C-BA39-99925B2695FD}" dt="2022-07-04T02:40:08.236" v="1025" actId="2696"/>
        <pc:sldMkLst>
          <pc:docMk/>
          <pc:sldMk cId="3810974826" sldId="657"/>
        </pc:sldMkLst>
        <pc:spChg chg="mod">
          <ac:chgData name="Farhana Choudhury" userId="8bfadc28-a633-41a8-aacf-e9b58948d589" providerId="ADAL" clId="{7F93E1CE-BE79-5C4C-BA39-99925B2695FD}" dt="2022-07-04T02:33:20.926" v="1024" actId="20577"/>
          <ac:spMkLst>
            <pc:docMk/>
            <pc:sldMk cId="3810974826" sldId="657"/>
            <ac:spMk id="7" creationId="{585975D2-D7F9-BF1D-F2FC-4663FEE086DE}"/>
          </ac:spMkLst>
        </pc:spChg>
      </pc:sldChg>
      <pc:sldChg chg="addSp modSp add mod">
        <pc:chgData name="Farhana Choudhury" userId="8bfadc28-a633-41a8-aacf-e9b58948d589" providerId="ADAL" clId="{7F93E1CE-BE79-5C4C-BA39-99925B2695FD}" dt="2022-07-04T07:02:41.343" v="1763" actId="14100"/>
        <pc:sldMkLst>
          <pc:docMk/>
          <pc:sldMk cId="394783295" sldId="658"/>
        </pc:sldMkLst>
        <pc:spChg chg="mod">
          <ac:chgData name="Farhana Choudhury" userId="8bfadc28-a633-41a8-aacf-e9b58948d589" providerId="ADAL" clId="{7F93E1CE-BE79-5C4C-BA39-99925B2695FD}" dt="2022-07-04T02:49:41.062" v="1406" actId="5793"/>
          <ac:spMkLst>
            <pc:docMk/>
            <pc:sldMk cId="394783295" sldId="658"/>
            <ac:spMk id="2" creationId="{665B9E32-669D-504D-CDDD-17DFF67EAE93}"/>
          </ac:spMkLst>
        </pc:spChg>
        <pc:spChg chg="add mod">
          <ac:chgData name="Farhana Choudhury" userId="8bfadc28-a633-41a8-aacf-e9b58948d589" providerId="ADAL" clId="{7F93E1CE-BE79-5C4C-BA39-99925B2695FD}" dt="2022-07-04T07:02:41.343" v="1763" actId="14100"/>
          <ac:spMkLst>
            <pc:docMk/>
            <pc:sldMk cId="394783295" sldId="658"/>
            <ac:spMk id="7" creationId="{F964B16C-2EBD-690F-9CFD-B356E35979EE}"/>
          </ac:spMkLst>
        </pc:spChg>
        <pc:spChg chg="mod">
          <ac:chgData name="Farhana Choudhury" userId="8bfadc28-a633-41a8-aacf-e9b58948d589" providerId="ADAL" clId="{7F93E1CE-BE79-5C4C-BA39-99925B2695FD}" dt="2022-07-04T02:50:58.994" v="1569" actId="1076"/>
          <ac:spMkLst>
            <pc:docMk/>
            <pc:sldMk cId="394783295" sldId="658"/>
            <ac:spMk id="11" creationId="{13D00662-39E3-6690-2BC1-7F75DC3F0F23}"/>
          </ac:spMkLst>
        </pc:spChg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1868340350" sldId="659"/>
        </pc:sldMkLst>
      </pc:sldChg>
      <pc:sldChg chg="modSp add mod">
        <pc:chgData name="Farhana Choudhury" userId="8bfadc28-a633-41a8-aacf-e9b58948d589" providerId="ADAL" clId="{7F93E1CE-BE79-5C4C-BA39-99925B2695FD}" dt="2022-07-04T06:47:58.008" v="1732" actId="20577"/>
        <pc:sldMkLst>
          <pc:docMk/>
          <pc:sldMk cId="3749072390" sldId="659"/>
        </pc:sldMkLst>
        <pc:spChg chg="mod">
          <ac:chgData name="Farhana Choudhury" userId="8bfadc28-a633-41a8-aacf-e9b58948d589" providerId="ADAL" clId="{7F93E1CE-BE79-5C4C-BA39-99925B2695FD}" dt="2022-07-04T06:47:58.008" v="1732" actId="20577"/>
          <ac:spMkLst>
            <pc:docMk/>
            <pc:sldMk cId="3749072390" sldId="659"/>
            <ac:spMk id="3" creationId="{1782B9A5-A5E8-4860-BEA9-DCD6C918CED2}"/>
          </ac:spMkLst>
        </pc:spChg>
      </pc:sldChg>
      <pc:sldChg chg="addSp modSp add mod modAnim">
        <pc:chgData name="Farhana Choudhury" userId="8bfadc28-a633-41a8-aacf-e9b58948d589" providerId="ADAL" clId="{7F93E1CE-BE79-5C4C-BA39-99925B2695FD}" dt="2022-07-04T07:09:21.287" v="2024"/>
        <pc:sldMkLst>
          <pc:docMk/>
          <pc:sldMk cId="1284106436" sldId="660"/>
        </pc:sldMkLst>
        <pc:spChg chg="mod">
          <ac:chgData name="Farhana Choudhury" userId="8bfadc28-a633-41a8-aacf-e9b58948d589" providerId="ADAL" clId="{7F93E1CE-BE79-5C4C-BA39-99925B2695FD}" dt="2022-07-04T07:06:19.675" v="1813" actId="20577"/>
          <ac:spMkLst>
            <pc:docMk/>
            <pc:sldMk cId="1284106436" sldId="660"/>
            <ac:spMk id="2" creationId="{494E00FB-5520-47E6-9233-F02B18A07F73}"/>
          </ac:spMkLst>
        </pc:spChg>
        <pc:spChg chg="mod">
          <ac:chgData name="Farhana Choudhury" userId="8bfadc28-a633-41a8-aacf-e9b58948d589" providerId="ADAL" clId="{7F93E1CE-BE79-5C4C-BA39-99925B2695FD}" dt="2022-07-04T07:08:59.988" v="2017" actId="255"/>
          <ac:spMkLst>
            <pc:docMk/>
            <pc:sldMk cId="1284106436" sldId="660"/>
            <ac:spMk id="3" creationId="{1782B9A5-A5E8-4860-BEA9-DCD6C918CED2}"/>
          </ac:spMkLst>
        </pc:spChg>
        <pc:picChg chg="add mod">
          <ac:chgData name="Farhana Choudhury" userId="8bfadc28-a633-41a8-aacf-e9b58948d589" providerId="ADAL" clId="{7F93E1CE-BE79-5C4C-BA39-99925B2695FD}" dt="2022-07-04T07:09:04.217" v="2023" actId="1036"/>
          <ac:picMkLst>
            <pc:docMk/>
            <pc:sldMk cId="1284106436" sldId="660"/>
            <ac:picMk id="4" creationId="{E09C961B-428D-CFBE-14F1-3CC650DBA9F0}"/>
          </ac:picMkLst>
        </pc:picChg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3296444521" sldId="660"/>
        </pc:sldMkLst>
      </pc:sldChg>
      <pc:sldChg chg="del">
        <pc:chgData name="Farhana Choudhury" userId="8bfadc28-a633-41a8-aacf-e9b58948d589" providerId="ADAL" clId="{7F93E1CE-BE79-5C4C-BA39-99925B2695FD}" dt="2022-07-03T08:35:32.123" v="2" actId="2696"/>
        <pc:sldMkLst>
          <pc:docMk/>
          <pc:sldMk cId="534454099" sldId="661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3463412116" sldId="662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1940149600" sldId="663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4258069595" sldId="665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3379300561" sldId="666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2689114241" sldId="667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1511327817" sldId="668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2057513163" sldId="669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24965220" sldId="670"/>
        </pc:sldMkLst>
      </pc:sldChg>
      <pc:sldChg chg="del">
        <pc:chgData name="Farhana Choudhury" userId="8bfadc28-a633-41a8-aacf-e9b58948d589" providerId="ADAL" clId="{7F93E1CE-BE79-5C4C-BA39-99925B2695FD}" dt="2022-07-03T08:35:48.120" v="4" actId="2696"/>
        <pc:sldMkLst>
          <pc:docMk/>
          <pc:sldMk cId="3815618810" sldId="671"/>
        </pc:sldMkLst>
      </pc:sldChg>
      <pc:sldMasterChg chg="delSldLayout">
        <pc:chgData name="Farhana Choudhury" userId="8bfadc28-a633-41a8-aacf-e9b58948d589" providerId="ADAL" clId="{7F93E1CE-BE79-5C4C-BA39-99925B2695FD}" dt="2022-07-03T08:35:48.120" v="4" actId="2696"/>
        <pc:sldMasterMkLst>
          <pc:docMk/>
          <pc:sldMasterMk cId="3591405168" sldId="2147484182"/>
        </pc:sldMasterMkLst>
        <pc:sldLayoutChg chg="del">
          <pc:chgData name="Farhana Choudhury" userId="8bfadc28-a633-41a8-aacf-e9b58948d589" providerId="ADAL" clId="{7F93E1CE-BE79-5C4C-BA39-99925B2695FD}" dt="2022-07-03T08:35:48.120" v="4" actId="2696"/>
          <pc:sldLayoutMkLst>
            <pc:docMk/>
            <pc:sldMasterMk cId="3591405168" sldId="2147484182"/>
            <pc:sldLayoutMk cId="3413017798" sldId="2147484258"/>
          </pc:sldLayoutMkLst>
        </pc:sldLayoutChg>
      </pc:sldMasterChg>
    </pc:docChg>
  </pc:docChgLst>
  <pc:docChgLst>
    <pc:chgData name="Farhana Choudhury" userId="8bfadc28-a633-41a8-aacf-e9b58948d589" providerId="ADAL" clId="{AB6ED0B0-9242-9D48-8353-D8ED422CEB97}"/>
    <pc:docChg chg="undo custSel addSld delSld modSld sldOrd">
      <pc:chgData name="Farhana Choudhury" userId="8bfadc28-a633-41a8-aacf-e9b58948d589" providerId="ADAL" clId="{AB6ED0B0-9242-9D48-8353-D8ED422CEB97}" dt="2022-06-28T02:13:51.719" v="1350"/>
      <pc:docMkLst>
        <pc:docMk/>
      </pc:docMkLst>
      <pc:sldChg chg="modSp mod">
        <pc:chgData name="Farhana Choudhury" userId="8bfadc28-a633-41a8-aacf-e9b58948d589" providerId="ADAL" clId="{AB6ED0B0-9242-9D48-8353-D8ED422CEB97}" dt="2022-06-11T13:00:38.533" v="591" actId="1076"/>
        <pc:sldMkLst>
          <pc:docMk/>
          <pc:sldMk cId="0" sldId="260"/>
        </pc:sldMkLst>
        <pc:spChg chg="mod">
          <ac:chgData name="Farhana Choudhury" userId="8bfadc28-a633-41a8-aacf-e9b58948d589" providerId="ADAL" clId="{AB6ED0B0-9242-9D48-8353-D8ED422CEB97}" dt="2022-06-11T13:00:38.533" v="591" actId="1076"/>
          <ac:spMkLst>
            <pc:docMk/>
            <pc:sldMk cId="0" sldId="260"/>
            <ac:spMk id="7" creationId="{E913E80A-0B0A-3E47-92A4-89A18A0ED5EA}"/>
          </ac:spMkLst>
        </pc:spChg>
      </pc:sldChg>
      <pc:sldChg chg="modSp add mod">
        <pc:chgData name="Farhana Choudhury" userId="8bfadc28-a633-41a8-aacf-e9b58948d589" providerId="ADAL" clId="{AB6ED0B0-9242-9D48-8353-D8ED422CEB97}" dt="2022-06-11T14:04:21.387" v="631" actId="1035"/>
        <pc:sldMkLst>
          <pc:docMk/>
          <pc:sldMk cId="0" sldId="286"/>
        </pc:sldMkLst>
        <pc:spChg chg="mod">
          <ac:chgData name="Farhana Choudhury" userId="8bfadc28-a633-41a8-aacf-e9b58948d589" providerId="ADAL" clId="{AB6ED0B0-9242-9D48-8353-D8ED422CEB97}" dt="2022-06-11T14:04:21.387" v="631" actId="1035"/>
          <ac:spMkLst>
            <pc:docMk/>
            <pc:sldMk cId="0" sldId="286"/>
            <ac:spMk id="143362" creationId="{98F050C6-5D79-4549-9C09-9A91EAC7ABE8}"/>
          </ac:spMkLst>
        </pc:spChg>
      </pc:sldChg>
      <pc:sldChg chg="add">
        <pc:chgData name="Farhana Choudhury" userId="8bfadc28-a633-41a8-aacf-e9b58948d589" providerId="ADAL" clId="{AB6ED0B0-9242-9D48-8353-D8ED422CEB97}" dt="2022-06-15T02:11:24.787" v="678"/>
        <pc:sldMkLst>
          <pc:docMk/>
          <pc:sldMk cId="3057093008" sldId="297"/>
        </pc:sldMkLst>
      </pc:sldChg>
      <pc:sldChg chg="add del">
        <pc:chgData name="Farhana Choudhury" userId="8bfadc28-a633-41a8-aacf-e9b58948d589" providerId="ADAL" clId="{AB6ED0B0-9242-9D48-8353-D8ED422CEB97}" dt="2022-06-27T11:58:04.806" v="1163" actId="2696"/>
        <pc:sldMkLst>
          <pc:docMk/>
          <pc:sldMk cId="3388422358" sldId="299"/>
        </pc:sldMkLst>
      </pc:sldChg>
      <pc:sldChg chg="addSp delSp modSp add del mod">
        <pc:chgData name="Farhana Choudhury" userId="8bfadc28-a633-41a8-aacf-e9b58948d589" providerId="ADAL" clId="{AB6ED0B0-9242-9D48-8353-D8ED422CEB97}" dt="2022-06-27T12:05:22.653" v="1336" actId="2696"/>
        <pc:sldMkLst>
          <pc:docMk/>
          <pc:sldMk cId="3800056102" sldId="301"/>
        </pc:sldMkLst>
        <pc:spChg chg="del">
          <ac:chgData name="Farhana Choudhury" userId="8bfadc28-a633-41a8-aacf-e9b58948d589" providerId="ADAL" clId="{AB6ED0B0-9242-9D48-8353-D8ED422CEB97}" dt="2022-06-27T12:01:59.672" v="1288" actId="478"/>
          <ac:spMkLst>
            <pc:docMk/>
            <pc:sldMk cId="3800056102" sldId="301"/>
            <ac:spMk id="3" creationId="{93A8B07A-2933-904F-B15C-E4963EBA2C21}"/>
          </ac:spMkLst>
        </pc:spChg>
        <pc:spChg chg="add del mod">
          <ac:chgData name="Farhana Choudhury" userId="8bfadc28-a633-41a8-aacf-e9b58948d589" providerId="ADAL" clId="{AB6ED0B0-9242-9D48-8353-D8ED422CEB97}" dt="2022-06-27T12:02:02.172" v="1289" actId="478"/>
          <ac:spMkLst>
            <pc:docMk/>
            <pc:sldMk cId="3800056102" sldId="301"/>
            <ac:spMk id="4" creationId="{C2041159-8F51-D53F-4536-90611C508F78}"/>
          </ac:spMkLst>
        </pc:spChg>
        <pc:spChg chg="del">
          <ac:chgData name="Farhana Choudhury" userId="8bfadc28-a633-41a8-aacf-e9b58948d589" providerId="ADAL" clId="{AB6ED0B0-9242-9D48-8353-D8ED422CEB97}" dt="2022-06-27T12:01:59.672" v="1288" actId="478"/>
          <ac:spMkLst>
            <pc:docMk/>
            <pc:sldMk cId="3800056102" sldId="301"/>
            <ac:spMk id="8" creationId="{845AECA6-4A9D-734A-A6D3-95E0B0571B85}"/>
          </ac:spMkLst>
        </pc:spChg>
        <pc:spChg chg="mod">
          <ac:chgData name="Farhana Choudhury" userId="8bfadc28-a633-41a8-aacf-e9b58948d589" providerId="ADAL" clId="{AB6ED0B0-9242-9D48-8353-D8ED422CEB97}" dt="2022-06-27T12:02:52.631" v="1309" actId="20577"/>
          <ac:spMkLst>
            <pc:docMk/>
            <pc:sldMk cId="3800056102" sldId="301"/>
            <ac:spMk id="9" creationId="{395D83B9-FFF6-2D44-9BC7-C58755387177}"/>
          </ac:spMkLst>
        </pc:spChg>
        <pc:spChg chg="del">
          <ac:chgData name="Farhana Choudhury" userId="8bfadc28-a633-41a8-aacf-e9b58948d589" providerId="ADAL" clId="{AB6ED0B0-9242-9D48-8353-D8ED422CEB97}" dt="2022-06-27T12:01:59.672" v="1288" actId="478"/>
          <ac:spMkLst>
            <pc:docMk/>
            <pc:sldMk cId="3800056102" sldId="301"/>
            <ac:spMk id="10" creationId="{BA47E461-9B3D-974C-B663-3EF2A0EB4E14}"/>
          </ac:spMkLst>
        </pc:spChg>
        <pc:spChg chg="mod">
          <ac:chgData name="Farhana Choudhury" userId="8bfadc28-a633-41a8-aacf-e9b58948d589" providerId="ADAL" clId="{AB6ED0B0-9242-9D48-8353-D8ED422CEB97}" dt="2022-06-27T12:01:31.069" v="1218" actId="20577"/>
          <ac:spMkLst>
            <pc:docMk/>
            <pc:sldMk cId="3800056102" sldId="301"/>
            <ac:spMk id="36865" creationId="{F3A9528C-7624-1445-952B-239610292E51}"/>
          </ac:spMkLst>
        </pc:spChg>
        <pc:spChg chg="del">
          <ac:chgData name="Farhana Choudhury" userId="8bfadc28-a633-41a8-aacf-e9b58948d589" providerId="ADAL" clId="{AB6ED0B0-9242-9D48-8353-D8ED422CEB97}" dt="2022-06-27T12:01:59.672" v="1288" actId="478"/>
          <ac:spMkLst>
            <pc:docMk/>
            <pc:sldMk cId="3800056102" sldId="301"/>
            <ac:spMk id="36866" creationId="{F5273836-AA39-7040-85B7-89BB95192F6F}"/>
          </ac:spMkLst>
        </pc:spChg>
      </pc:sldChg>
      <pc:sldChg chg="add del">
        <pc:chgData name="Farhana Choudhury" userId="8bfadc28-a633-41a8-aacf-e9b58948d589" providerId="ADAL" clId="{AB6ED0B0-9242-9D48-8353-D8ED422CEB97}" dt="2022-06-27T11:55:47.478" v="1158" actId="2696"/>
        <pc:sldMkLst>
          <pc:docMk/>
          <pc:sldMk cId="546390396" sldId="522"/>
        </pc:sldMkLst>
      </pc:sldChg>
      <pc:sldChg chg="add del">
        <pc:chgData name="Farhana Choudhury" userId="8bfadc28-a633-41a8-aacf-e9b58948d589" providerId="ADAL" clId="{AB6ED0B0-9242-9D48-8353-D8ED422CEB97}" dt="2022-06-27T11:55:48.601" v="1159" actId="2696"/>
        <pc:sldMkLst>
          <pc:docMk/>
          <pc:sldMk cId="2848799292" sldId="524"/>
        </pc:sldMkLst>
      </pc:sldChg>
      <pc:sldChg chg="addSp modSp add mod">
        <pc:chgData name="Farhana Choudhury" userId="8bfadc28-a633-41a8-aacf-e9b58948d589" providerId="ADAL" clId="{AB6ED0B0-9242-9D48-8353-D8ED422CEB97}" dt="2022-06-27T12:05:17.875" v="1335" actId="1076"/>
        <pc:sldMkLst>
          <pc:docMk/>
          <pc:sldMk cId="4046361965" sldId="527"/>
        </pc:sldMkLst>
        <pc:spChg chg="add mod">
          <ac:chgData name="Farhana Choudhury" userId="8bfadc28-a633-41a8-aacf-e9b58948d589" providerId="ADAL" clId="{AB6ED0B0-9242-9D48-8353-D8ED422CEB97}" dt="2022-06-27T12:05:17.875" v="1335" actId="1076"/>
          <ac:spMkLst>
            <pc:docMk/>
            <pc:sldMk cId="4046361965" sldId="527"/>
            <ac:spMk id="14" creationId="{2ACAECB7-1704-2EC5-48DD-15744B202C60}"/>
          </ac:spMkLst>
        </pc:spChg>
      </pc:sldChg>
      <pc:sldChg chg="add">
        <pc:chgData name="Farhana Choudhury" userId="8bfadc28-a633-41a8-aacf-e9b58948d589" providerId="ADAL" clId="{AB6ED0B0-9242-9D48-8353-D8ED422CEB97}" dt="2022-06-11T13:25:49.871" v="624"/>
        <pc:sldMkLst>
          <pc:docMk/>
          <pc:sldMk cId="2201893304" sldId="529"/>
        </pc:sldMkLst>
      </pc:sldChg>
      <pc:sldChg chg="modSp mod ord">
        <pc:chgData name="Farhana Choudhury" userId="8bfadc28-a633-41a8-aacf-e9b58948d589" providerId="ADAL" clId="{AB6ED0B0-9242-9D48-8353-D8ED422CEB97}" dt="2022-06-26T12:38:56.722" v="928" actId="14100"/>
        <pc:sldMkLst>
          <pc:docMk/>
          <pc:sldMk cId="0" sldId="536"/>
        </pc:sldMkLst>
        <pc:spChg chg="mod">
          <ac:chgData name="Farhana Choudhury" userId="8bfadc28-a633-41a8-aacf-e9b58948d589" providerId="ADAL" clId="{AB6ED0B0-9242-9D48-8353-D8ED422CEB97}" dt="2022-06-26T12:38:56.722" v="928" actId="14100"/>
          <ac:spMkLst>
            <pc:docMk/>
            <pc:sldMk cId="0" sldId="536"/>
            <ac:spMk id="11266" creationId="{B8C51614-57AB-624D-AEC2-DCF1B02A0927}"/>
          </ac:spMkLst>
        </pc:spChg>
      </pc:sldChg>
      <pc:sldChg chg="modSp mod ord modAnim">
        <pc:chgData name="Farhana Choudhury" userId="8bfadc28-a633-41a8-aacf-e9b58948d589" providerId="ADAL" clId="{AB6ED0B0-9242-9D48-8353-D8ED422CEB97}" dt="2022-06-27T11:47:41.571" v="1156"/>
        <pc:sldMkLst>
          <pc:docMk/>
          <pc:sldMk cId="3450047722" sldId="583"/>
        </pc:sldMkLst>
        <pc:spChg chg="mod">
          <ac:chgData name="Farhana Choudhury" userId="8bfadc28-a633-41a8-aacf-e9b58948d589" providerId="ADAL" clId="{AB6ED0B0-9242-9D48-8353-D8ED422CEB97}" dt="2022-06-27T11:47:25.028" v="1154" actId="20577"/>
          <ac:spMkLst>
            <pc:docMk/>
            <pc:sldMk cId="3450047722" sldId="583"/>
            <ac:spMk id="7170" creationId="{940123AF-B1D8-834A-B97A-6A826D12006A}"/>
          </ac:spMkLst>
        </pc:spChg>
      </pc:sldChg>
      <pc:sldChg chg="add">
        <pc:chgData name="Farhana Choudhury" userId="8bfadc28-a633-41a8-aacf-e9b58948d589" providerId="ADAL" clId="{AB6ED0B0-9242-9D48-8353-D8ED422CEB97}" dt="2022-06-11T13:24:18.189" v="623"/>
        <pc:sldMkLst>
          <pc:docMk/>
          <pc:sldMk cId="3894936964" sldId="585"/>
        </pc:sldMkLst>
      </pc:sldChg>
      <pc:sldChg chg="addSp delSp modSp">
        <pc:chgData name="Farhana Choudhury" userId="8bfadc28-a633-41a8-aacf-e9b58948d589" providerId="ADAL" clId="{AB6ED0B0-9242-9D48-8353-D8ED422CEB97}" dt="2022-06-11T13:07:23.209" v="613"/>
        <pc:sldMkLst>
          <pc:docMk/>
          <pc:sldMk cId="3938109556" sldId="586"/>
        </pc:sldMkLst>
        <pc:spChg chg="add del mod">
          <ac:chgData name="Farhana Choudhury" userId="8bfadc28-a633-41a8-aacf-e9b58948d589" providerId="ADAL" clId="{AB6ED0B0-9242-9D48-8353-D8ED422CEB97}" dt="2022-06-11T13:07:23.209" v="613"/>
          <ac:spMkLst>
            <pc:docMk/>
            <pc:sldMk cId="3938109556" sldId="586"/>
            <ac:spMk id="6" creationId="{6BBFC027-DCC4-DE49-A10E-BFAD3F65EE5F}"/>
          </ac:spMkLst>
        </pc:spChg>
      </pc:sldChg>
      <pc:sldChg chg="add del modNotesTx">
        <pc:chgData name="Farhana Choudhury" userId="8bfadc28-a633-41a8-aacf-e9b58948d589" providerId="ADAL" clId="{AB6ED0B0-9242-9D48-8353-D8ED422CEB97}" dt="2022-06-11T13:02:05.198" v="595"/>
        <pc:sldMkLst>
          <pc:docMk/>
          <pc:sldMk cId="2806024040" sldId="596"/>
        </pc:sldMkLst>
      </pc:sldChg>
      <pc:sldChg chg="addSp delSp modSp mod">
        <pc:chgData name="Farhana Choudhury" userId="8bfadc28-a633-41a8-aacf-e9b58948d589" providerId="ADAL" clId="{AB6ED0B0-9242-9D48-8353-D8ED422CEB97}" dt="2022-06-26T12:47:20.555" v="993" actId="478"/>
        <pc:sldMkLst>
          <pc:docMk/>
          <pc:sldMk cId="3908321678" sldId="597"/>
        </pc:sldMkLst>
        <pc:spChg chg="del mod">
          <ac:chgData name="Farhana Choudhury" userId="8bfadc28-a633-41a8-aacf-e9b58948d589" providerId="ADAL" clId="{AB6ED0B0-9242-9D48-8353-D8ED422CEB97}" dt="2022-06-26T12:47:20.555" v="993" actId="478"/>
          <ac:spMkLst>
            <pc:docMk/>
            <pc:sldMk cId="3908321678" sldId="597"/>
            <ac:spMk id="2" creationId="{2F57860F-820C-1242-908C-36468B2862A0}"/>
          </ac:spMkLst>
        </pc:spChg>
        <pc:spChg chg="del mod">
          <ac:chgData name="Farhana Choudhury" userId="8bfadc28-a633-41a8-aacf-e9b58948d589" providerId="ADAL" clId="{AB6ED0B0-9242-9D48-8353-D8ED422CEB97}" dt="2022-06-26T12:42:17.634" v="953" actId="478"/>
          <ac:spMkLst>
            <pc:docMk/>
            <pc:sldMk cId="3908321678" sldId="597"/>
            <ac:spMk id="3" creationId="{41678579-C242-FD41-8ECC-3A4FACA031B8}"/>
          </ac:spMkLst>
        </pc:spChg>
        <pc:spChg chg="mod">
          <ac:chgData name="Farhana Choudhury" userId="8bfadc28-a633-41a8-aacf-e9b58948d589" providerId="ADAL" clId="{AB6ED0B0-9242-9D48-8353-D8ED422CEB97}" dt="2022-06-26T12:42:41.906" v="964" actId="20577"/>
          <ac:spMkLst>
            <pc:docMk/>
            <pc:sldMk cId="3908321678" sldId="597"/>
            <ac:spMk id="92162" creationId="{CBDF172A-AE7E-6141-954F-748F630809E6}"/>
          </ac:spMkLst>
        </pc:spChg>
        <pc:graphicFrameChg chg="add del mod">
          <ac:chgData name="Farhana Choudhury" userId="8bfadc28-a633-41a8-aacf-e9b58948d589" providerId="ADAL" clId="{AB6ED0B0-9242-9D48-8353-D8ED422CEB97}" dt="2022-06-26T12:47:16.758" v="992" actId="478"/>
          <ac:graphicFrameMkLst>
            <pc:docMk/>
            <pc:sldMk cId="3908321678" sldId="597"/>
            <ac:graphicFrameMk id="8" creationId="{E9ADD6D2-B86A-342C-CC3F-DF39C3289F71}"/>
          </ac:graphicFrameMkLst>
        </pc:graphicFrameChg>
        <pc:graphicFrameChg chg="add del mod">
          <ac:chgData name="Farhana Choudhury" userId="8bfadc28-a633-41a8-aacf-e9b58948d589" providerId="ADAL" clId="{AB6ED0B0-9242-9D48-8353-D8ED422CEB97}" dt="2022-06-26T12:47:20.555" v="993" actId="478"/>
          <ac:graphicFrameMkLst>
            <pc:docMk/>
            <pc:sldMk cId="3908321678" sldId="597"/>
            <ac:graphicFrameMk id="9" creationId="{2587D8AC-E9E2-3F72-9A63-C7E5B723D11E}"/>
          </ac:graphicFrameMkLst>
        </pc:graphicFrameChg>
        <pc:graphicFrameChg chg="del">
          <ac:chgData name="Farhana Choudhury" userId="8bfadc28-a633-41a8-aacf-e9b58948d589" providerId="ADAL" clId="{AB6ED0B0-9242-9D48-8353-D8ED422CEB97}" dt="2022-06-26T12:47:20.555" v="993" actId="478"/>
          <ac:graphicFrameMkLst>
            <pc:docMk/>
            <pc:sldMk cId="3908321678" sldId="597"/>
            <ac:graphicFrameMk id="11" creationId="{72B6E451-1431-344B-9739-5BA70523DD89}"/>
          </ac:graphicFrameMkLst>
        </pc:graphicFrameChg>
      </pc:sldChg>
      <pc:sldChg chg="modSp add mod">
        <pc:chgData name="Farhana Choudhury" userId="8bfadc28-a633-41a8-aacf-e9b58948d589" providerId="ADAL" clId="{AB6ED0B0-9242-9D48-8353-D8ED422CEB97}" dt="2022-06-15T02:14:05.862" v="686" actId="20577"/>
        <pc:sldMkLst>
          <pc:docMk/>
          <pc:sldMk cId="2307390944" sldId="598"/>
        </pc:sldMkLst>
        <pc:spChg chg="mod">
          <ac:chgData name="Farhana Choudhury" userId="8bfadc28-a633-41a8-aacf-e9b58948d589" providerId="ADAL" clId="{AB6ED0B0-9242-9D48-8353-D8ED422CEB97}" dt="2022-06-15T02:14:05.862" v="686" actId="20577"/>
          <ac:spMkLst>
            <pc:docMk/>
            <pc:sldMk cId="2307390944" sldId="598"/>
            <ac:spMk id="2" creationId="{F4D0F6AC-A0FA-F443-A90B-CF025E49E894}"/>
          </ac:spMkLst>
        </pc:spChg>
      </pc:sldChg>
      <pc:sldChg chg="add">
        <pc:chgData name="Farhana Choudhury" userId="8bfadc28-a633-41a8-aacf-e9b58948d589" providerId="ADAL" clId="{AB6ED0B0-9242-9D48-8353-D8ED422CEB97}" dt="2022-06-15T02:13:56.629" v="685"/>
        <pc:sldMkLst>
          <pc:docMk/>
          <pc:sldMk cId="208471130" sldId="601"/>
        </pc:sldMkLst>
      </pc:sldChg>
      <pc:sldChg chg="addSp modSp mod">
        <pc:chgData name="Farhana Choudhury" userId="8bfadc28-a633-41a8-aacf-e9b58948d589" providerId="ADAL" clId="{AB6ED0B0-9242-9D48-8353-D8ED422CEB97}" dt="2022-06-11T13:02:46.073" v="597" actId="207"/>
        <pc:sldMkLst>
          <pc:docMk/>
          <pc:sldMk cId="1909989876" sldId="603"/>
        </pc:sldMkLst>
        <pc:spChg chg="add mod">
          <ac:chgData name="Farhana Choudhury" userId="8bfadc28-a633-41a8-aacf-e9b58948d589" providerId="ADAL" clId="{AB6ED0B0-9242-9D48-8353-D8ED422CEB97}" dt="2022-06-11T13:02:46.073" v="597" actId="207"/>
          <ac:spMkLst>
            <pc:docMk/>
            <pc:sldMk cId="1909989876" sldId="603"/>
            <ac:spMk id="32" creationId="{F76096EF-8DB2-C840-9A3E-1D9CB4A2A16E}"/>
          </ac:spMkLst>
        </pc:spChg>
      </pc:sldChg>
      <pc:sldChg chg="del">
        <pc:chgData name="Farhana Choudhury" userId="8bfadc28-a633-41a8-aacf-e9b58948d589" providerId="ADAL" clId="{AB6ED0B0-9242-9D48-8353-D8ED422CEB97}" dt="2022-06-11T13:04:15.137" v="598" actId="2696"/>
        <pc:sldMkLst>
          <pc:docMk/>
          <pc:sldMk cId="1414309151" sldId="604"/>
        </pc:sldMkLst>
      </pc:sldChg>
      <pc:sldChg chg="addSp delSp modSp add mod">
        <pc:chgData name="Farhana Choudhury" userId="8bfadc28-a633-41a8-aacf-e9b58948d589" providerId="ADAL" clId="{AB6ED0B0-9242-9D48-8353-D8ED422CEB97}" dt="2022-06-28T02:13:51.719" v="1350"/>
        <pc:sldMkLst>
          <pc:docMk/>
          <pc:sldMk cId="599427341" sldId="607"/>
        </pc:sldMkLst>
        <pc:spChg chg="add del mod">
          <ac:chgData name="Farhana Choudhury" userId="8bfadc28-a633-41a8-aacf-e9b58948d589" providerId="ADAL" clId="{AB6ED0B0-9242-9D48-8353-D8ED422CEB97}" dt="2022-06-28T02:13:51.719" v="1350"/>
          <ac:spMkLst>
            <pc:docMk/>
            <pc:sldMk cId="599427341" sldId="607"/>
            <ac:spMk id="2" creationId="{D876F2A4-6583-612F-F271-6746589809D9}"/>
          </ac:spMkLst>
        </pc:spChg>
      </pc:sldChg>
      <pc:sldChg chg="modSp add mod">
        <pc:chgData name="Farhana Choudhury" userId="8bfadc28-a633-41a8-aacf-e9b58948d589" providerId="ADAL" clId="{AB6ED0B0-9242-9D48-8353-D8ED422CEB97}" dt="2022-06-26T12:46:58.358" v="991" actId="20577"/>
        <pc:sldMkLst>
          <pc:docMk/>
          <pc:sldMk cId="194299996" sldId="609"/>
        </pc:sldMkLst>
        <pc:spChg chg="mod">
          <ac:chgData name="Farhana Choudhury" userId="8bfadc28-a633-41a8-aacf-e9b58948d589" providerId="ADAL" clId="{AB6ED0B0-9242-9D48-8353-D8ED422CEB97}" dt="2022-06-26T12:46:58.358" v="991" actId="20577"/>
          <ac:spMkLst>
            <pc:docMk/>
            <pc:sldMk cId="194299996" sldId="609"/>
            <ac:spMk id="3" creationId="{242BA64A-B590-4941-B71B-D6D344904027}"/>
          </ac:spMkLst>
        </pc:spChg>
      </pc:sldChg>
      <pc:sldChg chg="add">
        <pc:chgData name="Farhana Choudhury" userId="8bfadc28-a633-41a8-aacf-e9b58948d589" providerId="ADAL" clId="{AB6ED0B0-9242-9D48-8353-D8ED422CEB97}" dt="2022-06-11T13:01:42.493" v="593"/>
        <pc:sldMkLst>
          <pc:docMk/>
          <pc:sldMk cId="4162251126" sldId="610"/>
        </pc:sldMkLst>
      </pc:sldChg>
      <pc:sldChg chg="modSp add mod ord">
        <pc:chgData name="Farhana Choudhury" userId="8bfadc28-a633-41a8-aacf-e9b58948d589" providerId="ADAL" clId="{AB6ED0B0-9242-9D48-8353-D8ED422CEB97}" dt="2022-06-11T13:23:19.147" v="622" actId="21"/>
        <pc:sldMkLst>
          <pc:docMk/>
          <pc:sldMk cId="3374389658" sldId="612"/>
        </pc:sldMkLst>
        <pc:spChg chg="mod">
          <ac:chgData name="Farhana Choudhury" userId="8bfadc28-a633-41a8-aacf-e9b58948d589" providerId="ADAL" clId="{AB6ED0B0-9242-9D48-8353-D8ED422CEB97}" dt="2022-06-11T13:23:19.147" v="622" actId="21"/>
          <ac:spMkLst>
            <pc:docMk/>
            <pc:sldMk cId="3374389658" sldId="612"/>
            <ac:spMk id="2" creationId="{B41E7F6D-B212-A44F-A0CC-7CE4177BDC7A}"/>
          </ac:spMkLst>
        </pc:spChg>
      </pc:sldChg>
      <pc:sldChg chg="modSp add mod">
        <pc:chgData name="Farhana Choudhury" userId="8bfadc28-a633-41a8-aacf-e9b58948d589" providerId="ADAL" clId="{AB6ED0B0-9242-9D48-8353-D8ED422CEB97}" dt="2022-06-15T02:07:00.944" v="675" actId="20577"/>
        <pc:sldMkLst>
          <pc:docMk/>
          <pc:sldMk cId="2053932477" sldId="613"/>
        </pc:sldMkLst>
        <pc:spChg chg="mod">
          <ac:chgData name="Farhana Choudhury" userId="8bfadc28-a633-41a8-aacf-e9b58948d589" providerId="ADAL" clId="{AB6ED0B0-9242-9D48-8353-D8ED422CEB97}" dt="2022-06-15T02:07:00.944" v="675" actId="20577"/>
          <ac:spMkLst>
            <pc:docMk/>
            <pc:sldMk cId="2053932477" sldId="613"/>
            <ac:spMk id="3" creationId="{B1C71E22-49BA-5740-9E15-CD45A88ED9E0}"/>
          </ac:spMkLst>
        </pc:spChg>
      </pc:sldChg>
      <pc:sldChg chg="add del">
        <pc:chgData name="Farhana Choudhury" userId="8bfadc28-a633-41a8-aacf-e9b58948d589" providerId="ADAL" clId="{AB6ED0B0-9242-9D48-8353-D8ED422CEB97}" dt="2022-06-26T12:56:59.662" v="1030" actId="2696"/>
        <pc:sldMkLst>
          <pc:docMk/>
          <pc:sldMk cId="1725043965" sldId="615"/>
        </pc:sldMkLst>
      </pc:sldChg>
      <pc:sldChg chg="add del">
        <pc:chgData name="Farhana Choudhury" userId="8bfadc28-a633-41a8-aacf-e9b58948d589" providerId="ADAL" clId="{AB6ED0B0-9242-9D48-8353-D8ED422CEB97}" dt="2022-06-27T11:55:50.607" v="1160" actId="2696"/>
        <pc:sldMkLst>
          <pc:docMk/>
          <pc:sldMk cId="3546472844" sldId="616"/>
        </pc:sldMkLst>
      </pc:sldChg>
      <pc:sldChg chg="add del">
        <pc:chgData name="Farhana Choudhury" userId="8bfadc28-a633-41a8-aacf-e9b58948d589" providerId="ADAL" clId="{AB6ED0B0-9242-9D48-8353-D8ED422CEB97}" dt="2022-06-27T11:55:54.380" v="1161" actId="2696"/>
        <pc:sldMkLst>
          <pc:docMk/>
          <pc:sldMk cId="208259126" sldId="617"/>
        </pc:sldMkLst>
      </pc:sldChg>
      <pc:sldChg chg="add">
        <pc:chgData name="Farhana Choudhury" userId="8bfadc28-a633-41a8-aacf-e9b58948d589" providerId="ADAL" clId="{AB6ED0B0-9242-9D48-8353-D8ED422CEB97}" dt="2022-06-15T02:07:38.917" v="676"/>
        <pc:sldMkLst>
          <pc:docMk/>
          <pc:sldMk cId="3266190410" sldId="618"/>
        </pc:sldMkLst>
      </pc:sldChg>
      <pc:sldChg chg="addSp modSp add del mod">
        <pc:chgData name="Farhana Choudhury" userId="8bfadc28-a633-41a8-aacf-e9b58948d589" providerId="ADAL" clId="{AB6ED0B0-9242-9D48-8353-D8ED422CEB97}" dt="2022-06-15T09:42:46.627" v="919" actId="207"/>
        <pc:sldMkLst>
          <pc:docMk/>
          <pc:sldMk cId="3547908018" sldId="620"/>
        </pc:sldMkLst>
        <pc:spChg chg="add mod">
          <ac:chgData name="Farhana Choudhury" userId="8bfadc28-a633-41a8-aacf-e9b58948d589" providerId="ADAL" clId="{AB6ED0B0-9242-9D48-8353-D8ED422CEB97}" dt="2022-06-15T09:42:46.627" v="919" actId="207"/>
          <ac:spMkLst>
            <pc:docMk/>
            <pc:sldMk cId="3547908018" sldId="620"/>
            <ac:spMk id="2" creationId="{9326D08E-593F-A3C5-6AB6-4D955F04AC18}"/>
          </ac:spMkLst>
        </pc:spChg>
      </pc:sldChg>
      <pc:sldChg chg="addSp delSp modSp add del mod">
        <pc:chgData name="Farhana Choudhury" userId="8bfadc28-a633-41a8-aacf-e9b58948d589" providerId="ADAL" clId="{AB6ED0B0-9242-9D48-8353-D8ED422CEB97}" dt="2022-06-27T12:00:34.370" v="1216" actId="2696"/>
        <pc:sldMkLst>
          <pc:docMk/>
          <pc:sldMk cId="745730373" sldId="622"/>
        </pc:sldMkLst>
        <pc:spChg chg="add del mod">
          <ac:chgData name="Farhana Choudhury" userId="8bfadc28-a633-41a8-aacf-e9b58948d589" providerId="ADAL" clId="{AB6ED0B0-9242-9D48-8353-D8ED422CEB97}" dt="2022-06-27T11:58:09.634" v="1164" actId="478"/>
          <ac:spMkLst>
            <pc:docMk/>
            <pc:sldMk cId="745730373" sldId="622"/>
            <ac:spMk id="3" creationId="{3EBD6BB8-F41B-1C40-2663-0D69B22CDA0F}"/>
          </ac:spMkLst>
        </pc:spChg>
        <pc:spChg chg="mod">
          <ac:chgData name="Farhana Choudhury" userId="8bfadc28-a633-41a8-aacf-e9b58948d589" providerId="ADAL" clId="{AB6ED0B0-9242-9D48-8353-D8ED422CEB97}" dt="2022-06-27T11:58:19.889" v="1181" actId="20577"/>
          <ac:spMkLst>
            <pc:docMk/>
            <pc:sldMk cId="745730373" sldId="622"/>
            <ac:spMk id="28673" creationId="{1C4CB1AD-DA7D-8644-9540-171F6F575F5F}"/>
          </ac:spMkLst>
        </pc:spChg>
        <pc:picChg chg="del">
          <ac:chgData name="Farhana Choudhury" userId="8bfadc28-a633-41a8-aacf-e9b58948d589" providerId="ADAL" clId="{AB6ED0B0-9242-9D48-8353-D8ED422CEB97}" dt="2022-06-15T02:11:39.130" v="679" actId="478"/>
          <ac:picMkLst>
            <pc:docMk/>
            <pc:sldMk cId="745730373" sldId="622"/>
            <ac:picMk id="8" creationId="{84653C6B-D4CF-CD4E-86BD-9749E94AEFD8}"/>
          </ac:picMkLst>
        </pc:picChg>
      </pc:sldChg>
      <pc:sldChg chg="del">
        <pc:chgData name="Farhana Choudhury" userId="8bfadc28-a633-41a8-aacf-e9b58948d589" providerId="ADAL" clId="{AB6ED0B0-9242-9D48-8353-D8ED422CEB97}" dt="2022-06-15T02:06:31.243" v="632" actId="2696"/>
        <pc:sldMkLst>
          <pc:docMk/>
          <pc:sldMk cId="2057513163" sldId="622"/>
        </pc:sldMkLst>
      </pc:sldChg>
      <pc:sldChg chg="addSp delSp modSp add del mod">
        <pc:chgData name="Farhana Choudhury" userId="8bfadc28-a633-41a8-aacf-e9b58948d589" providerId="ADAL" clId="{AB6ED0B0-9242-9D48-8353-D8ED422CEB97}" dt="2022-06-27T12:00:45.516" v="1217" actId="2696"/>
        <pc:sldMkLst>
          <pc:docMk/>
          <pc:sldMk cId="1297197339" sldId="623"/>
        </pc:sldMkLst>
        <pc:spChg chg="add del mod">
          <ac:chgData name="Farhana Choudhury" userId="8bfadc28-a633-41a8-aacf-e9b58948d589" providerId="ADAL" clId="{AB6ED0B0-9242-9D48-8353-D8ED422CEB97}" dt="2022-06-15T02:11:49.208" v="682" actId="478"/>
          <ac:spMkLst>
            <pc:docMk/>
            <pc:sldMk cId="1297197339" sldId="623"/>
            <ac:spMk id="3" creationId="{FF9A9FC4-7F13-7FD1-7348-88FEAB6FB347}"/>
          </ac:spMkLst>
        </pc:spChg>
        <pc:spChg chg="mod">
          <ac:chgData name="Farhana Choudhury" userId="8bfadc28-a633-41a8-aacf-e9b58948d589" providerId="ADAL" clId="{AB6ED0B0-9242-9D48-8353-D8ED422CEB97}" dt="2022-06-15T02:11:43.019" v="680" actId="20577"/>
          <ac:spMkLst>
            <pc:docMk/>
            <pc:sldMk cId="1297197339" sldId="623"/>
            <ac:spMk id="36865" creationId="{F3A9528C-7624-1445-952B-239610292E51}"/>
          </ac:spMkLst>
        </pc:spChg>
        <pc:picChg chg="del">
          <ac:chgData name="Farhana Choudhury" userId="8bfadc28-a633-41a8-aacf-e9b58948d589" providerId="ADAL" clId="{AB6ED0B0-9242-9D48-8353-D8ED422CEB97}" dt="2022-06-15T02:11:45.959" v="681" actId="478"/>
          <ac:picMkLst>
            <pc:docMk/>
            <pc:sldMk cId="1297197339" sldId="623"/>
            <ac:picMk id="7" creationId="{64D25846-B276-1941-B712-193F4F404363}"/>
          </ac:picMkLst>
        </pc:picChg>
        <pc:picChg chg="del">
          <ac:chgData name="Farhana Choudhury" userId="8bfadc28-a633-41a8-aacf-e9b58948d589" providerId="ADAL" clId="{AB6ED0B0-9242-9D48-8353-D8ED422CEB97}" dt="2022-06-15T02:11:51.751" v="683" actId="478"/>
          <ac:picMkLst>
            <pc:docMk/>
            <pc:sldMk cId="1297197339" sldId="623"/>
            <ac:picMk id="12" creationId="{4D287F2A-296B-F944-BBB6-1B9CF1C43D33}"/>
          </ac:picMkLst>
        </pc:picChg>
      </pc:sldChg>
      <pc:sldChg chg="del">
        <pc:chgData name="Farhana Choudhury" userId="8bfadc28-a633-41a8-aacf-e9b58948d589" providerId="ADAL" clId="{AB6ED0B0-9242-9D48-8353-D8ED422CEB97}" dt="2022-06-15T02:06:31.243" v="632" actId="2696"/>
        <pc:sldMkLst>
          <pc:docMk/>
          <pc:sldMk cId="3760610007" sldId="623"/>
        </pc:sldMkLst>
      </pc:sldChg>
      <pc:sldChg chg="modSp mod modNotesTx">
        <pc:chgData name="Farhana Choudhury" userId="8bfadc28-a633-41a8-aacf-e9b58948d589" providerId="ADAL" clId="{AB6ED0B0-9242-9D48-8353-D8ED422CEB97}" dt="2022-06-11T12:56:58.400" v="435" actId="20577"/>
        <pc:sldMkLst>
          <pc:docMk/>
          <pc:sldMk cId="2907520605" sldId="626"/>
        </pc:sldMkLst>
        <pc:spChg chg="mod">
          <ac:chgData name="Farhana Choudhury" userId="8bfadc28-a633-41a8-aacf-e9b58948d589" providerId="ADAL" clId="{AB6ED0B0-9242-9D48-8353-D8ED422CEB97}" dt="2022-06-11T12:41:56.402" v="83" actId="20577"/>
          <ac:spMkLst>
            <pc:docMk/>
            <pc:sldMk cId="2907520605" sldId="626"/>
            <ac:spMk id="7170" creationId="{940123AF-B1D8-834A-B97A-6A826D12006A}"/>
          </ac:spMkLst>
        </pc:spChg>
      </pc:sldChg>
      <pc:sldChg chg="modSp mod">
        <pc:chgData name="Farhana Choudhury" userId="8bfadc28-a633-41a8-aacf-e9b58948d589" providerId="ADAL" clId="{AB6ED0B0-9242-9D48-8353-D8ED422CEB97}" dt="2022-06-26T12:37:31.600" v="921" actId="20577"/>
        <pc:sldMkLst>
          <pc:docMk/>
          <pc:sldMk cId="4259002647" sldId="630"/>
        </pc:sldMkLst>
        <pc:spChg chg="mod">
          <ac:chgData name="Farhana Choudhury" userId="8bfadc28-a633-41a8-aacf-e9b58948d589" providerId="ADAL" clId="{AB6ED0B0-9242-9D48-8353-D8ED422CEB97}" dt="2022-06-26T12:37:31.600" v="921" actId="20577"/>
          <ac:spMkLst>
            <pc:docMk/>
            <pc:sldMk cId="4259002647" sldId="630"/>
            <ac:spMk id="7170" creationId="{940123AF-B1D8-834A-B97A-6A826D12006A}"/>
          </ac:spMkLst>
        </pc:spChg>
      </pc:sldChg>
      <pc:sldChg chg="modSp del mod">
        <pc:chgData name="Farhana Choudhury" userId="8bfadc28-a633-41a8-aacf-e9b58948d589" providerId="ADAL" clId="{AB6ED0B0-9242-9D48-8353-D8ED422CEB97}" dt="2022-06-11T12:46:26.139" v="229" actId="2696"/>
        <pc:sldMkLst>
          <pc:docMk/>
          <pc:sldMk cId="101040249" sldId="631"/>
        </pc:sldMkLst>
        <pc:spChg chg="mod">
          <ac:chgData name="Farhana Choudhury" userId="8bfadc28-a633-41a8-aacf-e9b58948d589" providerId="ADAL" clId="{AB6ED0B0-9242-9D48-8353-D8ED422CEB97}" dt="2022-06-11T12:46:18.279" v="228" actId="21"/>
          <ac:spMkLst>
            <pc:docMk/>
            <pc:sldMk cId="101040249" sldId="631"/>
            <ac:spMk id="7170" creationId="{940123AF-B1D8-834A-B97A-6A826D12006A}"/>
          </ac:spMkLst>
        </pc:spChg>
      </pc:sldChg>
      <pc:sldChg chg="modSp mod">
        <pc:chgData name="Farhana Choudhury" userId="8bfadc28-a633-41a8-aacf-e9b58948d589" providerId="ADAL" clId="{AB6ED0B0-9242-9D48-8353-D8ED422CEB97}" dt="2022-06-11T12:57:35.677" v="470" actId="5793"/>
        <pc:sldMkLst>
          <pc:docMk/>
          <pc:sldMk cId="3100996521" sldId="632"/>
        </pc:sldMkLst>
        <pc:spChg chg="mod">
          <ac:chgData name="Farhana Choudhury" userId="8bfadc28-a633-41a8-aacf-e9b58948d589" providerId="ADAL" clId="{AB6ED0B0-9242-9D48-8353-D8ED422CEB97}" dt="2022-06-11T12:57:35.677" v="470" actId="5793"/>
          <ac:spMkLst>
            <pc:docMk/>
            <pc:sldMk cId="3100996521" sldId="632"/>
            <ac:spMk id="7170" creationId="{940123AF-B1D8-834A-B97A-6A826D12006A}"/>
          </ac:spMkLst>
        </pc:spChg>
      </pc:sldChg>
      <pc:sldChg chg="delSp modSp mod">
        <pc:chgData name="Farhana Choudhury" userId="8bfadc28-a633-41a8-aacf-e9b58948d589" providerId="ADAL" clId="{AB6ED0B0-9242-9D48-8353-D8ED422CEB97}" dt="2022-06-11T12:56:29.743" v="405" actId="113"/>
        <pc:sldMkLst>
          <pc:docMk/>
          <pc:sldMk cId="3057670944" sldId="633"/>
        </pc:sldMkLst>
        <pc:spChg chg="mod">
          <ac:chgData name="Farhana Choudhury" userId="8bfadc28-a633-41a8-aacf-e9b58948d589" providerId="ADAL" clId="{AB6ED0B0-9242-9D48-8353-D8ED422CEB97}" dt="2022-06-11T12:56:29.743" v="405" actId="113"/>
          <ac:spMkLst>
            <pc:docMk/>
            <pc:sldMk cId="3057670944" sldId="633"/>
            <ac:spMk id="2" creationId="{79B46FF5-50C5-48AF-A4F2-D957BC3F9A35}"/>
          </ac:spMkLst>
        </pc:spChg>
        <pc:spChg chg="mod">
          <ac:chgData name="Farhana Choudhury" userId="8bfadc28-a633-41a8-aacf-e9b58948d589" providerId="ADAL" clId="{AB6ED0B0-9242-9D48-8353-D8ED422CEB97}" dt="2022-06-11T12:56:06.058" v="403" actId="20577"/>
          <ac:spMkLst>
            <pc:docMk/>
            <pc:sldMk cId="3057670944" sldId="633"/>
            <ac:spMk id="7170" creationId="{940123AF-B1D8-834A-B97A-6A826D12006A}"/>
          </ac:spMkLst>
        </pc:spChg>
        <pc:cxnChg chg="del">
          <ac:chgData name="Farhana Choudhury" userId="8bfadc28-a633-41a8-aacf-e9b58948d589" providerId="ADAL" clId="{AB6ED0B0-9242-9D48-8353-D8ED422CEB97}" dt="2022-06-11T12:55:16.868" v="399" actId="478"/>
          <ac:cxnSpMkLst>
            <pc:docMk/>
            <pc:sldMk cId="3057670944" sldId="633"/>
            <ac:cxnSpMk id="6" creationId="{51B07FC9-3C37-4D19-BAE4-1B8075F36D65}"/>
          </ac:cxnSpMkLst>
        </pc:cxnChg>
      </pc:sldChg>
      <pc:sldChg chg="modSp del mod">
        <pc:chgData name="Farhana Choudhury" userId="8bfadc28-a633-41a8-aacf-e9b58948d589" providerId="ADAL" clId="{AB6ED0B0-9242-9D48-8353-D8ED422CEB97}" dt="2022-06-11T12:49:35.214" v="263" actId="2696"/>
        <pc:sldMkLst>
          <pc:docMk/>
          <pc:sldMk cId="1013684447" sldId="634"/>
        </pc:sldMkLst>
        <pc:spChg chg="mod">
          <ac:chgData name="Farhana Choudhury" userId="8bfadc28-a633-41a8-aacf-e9b58948d589" providerId="ADAL" clId="{AB6ED0B0-9242-9D48-8353-D8ED422CEB97}" dt="2022-06-11T12:49:26.464" v="262" actId="21"/>
          <ac:spMkLst>
            <pc:docMk/>
            <pc:sldMk cId="1013684447" sldId="634"/>
            <ac:spMk id="7170" creationId="{940123AF-B1D8-834A-B97A-6A826D12006A}"/>
          </ac:spMkLst>
        </pc:spChg>
      </pc:sldChg>
      <pc:sldChg chg="modSp mod">
        <pc:chgData name="Farhana Choudhury" userId="8bfadc28-a633-41a8-aacf-e9b58948d589" providerId="ADAL" clId="{AB6ED0B0-9242-9D48-8353-D8ED422CEB97}" dt="2022-06-11T13:06:18.218" v="611" actId="14100"/>
        <pc:sldMkLst>
          <pc:docMk/>
          <pc:sldMk cId="3241493561" sldId="637"/>
        </pc:sldMkLst>
        <pc:spChg chg="mod">
          <ac:chgData name="Farhana Choudhury" userId="8bfadc28-a633-41a8-aacf-e9b58948d589" providerId="ADAL" clId="{AB6ED0B0-9242-9D48-8353-D8ED422CEB97}" dt="2022-06-11T13:06:18.218" v="611" actId="14100"/>
          <ac:spMkLst>
            <pc:docMk/>
            <pc:sldMk cId="3241493561" sldId="637"/>
            <ac:spMk id="70658" creationId="{AC57A0AE-1685-1B42-B346-E96ED1A545C7}"/>
          </ac:spMkLst>
        </pc:spChg>
      </pc:sldChg>
      <pc:sldChg chg="del">
        <pc:chgData name="Farhana Choudhury" userId="8bfadc28-a633-41a8-aacf-e9b58948d589" providerId="ADAL" clId="{AB6ED0B0-9242-9D48-8353-D8ED422CEB97}" dt="2022-06-26T12:49:13.563" v="994" actId="2696"/>
        <pc:sldMkLst>
          <pc:docMk/>
          <pc:sldMk cId="4071675900" sldId="646"/>
        </pc:sldMkLst>
      </pc:sldChg>
      <pc:sldChg chg="modSp add del mod">
        <pc:chgData name="Farhana Choudhury" userId="8bfadc28-a633-41a8-aacf-e9b58948d589" providerId="ADAL" clId="{AB6ED0B0-9242-9D48-8353-D8ED422CEB97}" dt="2022-06-27T11:52:01.024" v="1157" actId="20577"/>
        <pc:sldMkLst>
          <pc:docMk/>
          <pc:sldMk cId="2640599688" sldId="657"/>
        </pc:sldMkLst>
        <pc:spChg chg="mod">
          <ac:chgData name="Farhana Choudhury" userId="8bfadc28-a633-41a8-aacf-e9b58948d589" providerId="ADAL" clId="{AB6ED0B0-9242-9D48-8353-D8ED422CEB97}" dt="2022-06-27T11:52:01.024" v="1157" actId="20577"/>
          <ac:spMkLst>
            <pc:docMk/>
            <pc:sldMk cId="2640599688" sldId="657"/>
            <ac:spMk id="101378" creationId="{143AE051-96FC-5F4B-91FD-2D460D37A4FA}"/>
          </ac:spMkLst>
        </pc:spChg>
      </pc:sldChg>
      <pc:sldChg chg="modSp add del mod">
        <pc:chgData name="Farhana Choudhury" userId="8bfadc28-a633-41a8-aacf-e9b58948d589" providerId="ADAL" clId="{AB6ED0B0-9242-9D48-8353-D8ED422CEB97}" dt="2022-06-15T09:40:18.140" v="820" actId="20577"/>
        <pc:sldMkLst>
          <pc:docMk/>
          <pc:sldMk cId="1868340350" sldId="659"/>
        </pc:sldMkLst>
        <pc:spChg chg="mod">
          <ac:chgData name="Farhana Choudhury" userId="8bfadc28-a633-41a8-aacf-e9b58948d589" providerId="ADAL" clId="{AB6ED0B0-9242-9D48-8353-D8ED422CEB97}" dt="2022-06-15T09:40:18.140" v="820" actId="20577"/>
          <ac:spMkLst>
            <pc:docMk/>
            <pc:sldMk cId="1868340350" sldId="659"/>
            <ac:spMk id="101378" creationId="{143AE051-96FC-5F4B-91FD-2D460D37A4FA}"/>
          </ac:spMkLst>
        </pc:spChg>
      </pc:sldChg>
      <pc:sldChg chg="add del">
        <pc:chgData name="Farhana Choudhury" userId="8bfadc28-a633-41a8-aacf-e9b58948d589" providerId="ADAL" clId="{AB6ED0B0-9242-9D48-8353-D8ED422CEB97}" dt="2022-06-15T09:39:42.212" v="784"/>
        <pc:sldMkLst>
          <pc:docMk/>
          <pc:sldMk cId="3296444521" sldId="660"/>
        </pc:sldMkLst>
      </pc:sldChg>
      <pc:sldChg chg="modSp mod modNotesTx">
        <pc:chgData name="Farhana Choudhury" userId="8bfadc28-a633-41a8-aacf-e9b58948d589" providerId="ADAL" clId="{AB6ED0B0-9242-9D48-8353-D8ED422CEB97}" dt="2022-06-11T12:57:28.509" v="468" actId="20577"/>
        <pc:sldMkLst>
          <pc:docMk/>
          <pc:sldMk cId="534454099" sldId="661"/>
        </pc:sldMkLst>
        <pc:spChg chg="mod">
          <ac:chgData name="Farhana Choudhury" userId="8bfadc28-a633-41a8-aacf-e9b58948d589" providerId="ADAL" clId="{AB6ED0B0-9242-9D48-8353-D8ED422CEB97}" dt="2022-06-11T12:46:44.118" v="244" actId="20577"/>
          <ac:spMkLst>
            <pc:docMk/>
            <pc:sldMk cId="534454099" sldId="661"/>
            <ac:spMk id="7170" creationId="{940123AF-B1D8-834A-B97A-6A826D12006A}"/>
          </ac:spMkLst>
        </pc:spChg>
      </pc:sldChg>
      <pc:sldChg chg="modSp add mod">
        <pc:chgData name="Farhana Choudhury" userId="8bfadc28-a633-41a8-aacf-e9b58948d589" providerId="ADAL" clId="{AB6ED0B0-9242-9D48-8353-D8ED422CEB97}" dt="2022-06-27T12:17:38.595" v="1347" actId="20577"/>
        <pc:sldMkLst>
          <pc:docMk/>
          <pc:sldMk cId="1940149600" sldId="663"/>
        </pc:sldMkLst>
        <pc:spChg chg="mod">
          <ac:chgData name="Farhana Choudhury" userId="8bfadc28-a633-41a8-aacf-e9b58948d589" providerId="ADAL" clId="{AB6ED0B0-9242-9D48-8353-D8ED422CEB97}" dt="2022-06-27T12:17:38.595" v="1347" actId="20577"/>
          <ac:spMkLst>
            <pc:docMk/>
            <pc:sldMk cId="1940149600" sldId="663"/>
            <ac:spMk id="5" creationId="{1074D988-5C28-9D4E-ABD5-0E515C612C7F}"/>
          </ac:spMkLst>
        </pc:spChg>
      </pc:sldChg>
      <pc:sldChg chg="add del">
        <pc:chgData name="Farhana Choudhury" userId="8bfadc28-a633-41a8-aacf-e9b58948d589" providerId="ADAL" clId="{AB6ED0B0-9242-9D48-8353-D8ED422CEB97}" dt="2022-06-27T11:57:49.999" v="1162" actId="2696"/>
        <pc:sldMkLst>
          <pc:docMk/>
          <pc:sldMk cId="3675024956" sldId="664"/>
        </pc:sldMkLst>
      </pc:sldChg>
      <pc:sldChg chg="add">
        <pc:chgData name="Farhana Choudhury" userId="8bfadc28-a633-41a8-aacf-e9b58948d589" providerId="ADAL" clId="{AB6ED0B0-9242-9D48-8353-D8ED422CEB97}" dt="2022-06-15T02:12:25.556" v="684"/>
        <pc:sldMkLst>
          <pc:docMk/>
          <pc:sldMk cId="4258069595" sldId="665"/>
        </pc:sldMkLst>
      </pc:sldChg>
      <pc:sldChg chg="add">
        <pc:chgData name="Farhana Choudhury" userId="8bfadc28-a633-41a8-aacf-e9b58948d589" providerId="ADAL" clId="{AB6ED0B0-9242-9D48-8353-D8ED422CEB97}" dt="2022-06-15T02:12:25.556" v="684"/>
        <pc:sldMkLst>
          <pc:docMk/>
          <pc:sldMk cId="3379300561" sldId="666"/>
        </pc:sldMkLst>
      </pc:sldChg>
      <pc:sldChg chg="modSp add mod">
        <pc:chgData name="Farhana Choudhury" userId="8bfadc28-a633-41a8-aacf-e9b58948d589" providerId="ADAL" clId="{AB6ED0B0-9242-9D48-8353-D8ED422CEB97}" dt="2022-06-15T02:16:16.062" v="783" actId="20577"/>
        <pc:sldMkLst>
          <pc:docMk/>
          <pc:sldMk cId="2689114241" sldId="667"/>
        </pc:sldMkLst>
        <pc:spChg chg="mod">
          <ac:chgData name="Farhana Choudhury" userId="8bfadc28-a633-41a8-aacf-e9b58948d589" providerId="ADAL" clId="{AB6ED0B0-9242-9D48-8353-D8ED422CEB97}" dt="2022-06-15T02:16:16.062" v="783" actId="20577"/>
          <ac:spMkLst>
            <pc:docMk/>
            <pc:sldMk cId="2689114241" sldId="667"/>
            <ac:spMk id="3" creationId="{C5E2BF53-6B75-5343-ACB4-0121D08152CB}"/>
          </ac:spMkLst>
        </pc:spChg>
      </pc:sldChg>
      <pc:sldChg chg="add">
        <pc:chgData name="Farhana Choudhury" userId="8bfadc28-a633-41a8-aacf-e9b58948d589" providerId="ADAL" clId="{AB6ED0B0-9242-9D48-8353-D8ED422CEB97}" dt="2022-06-15T09:39:42.212" v="784"/>
        <pc:sldMkLst>
          <pc:docMk/>
          <pc:sldMk cId="1511327817" sldId="668"/>
        </pc:sldMkLst>
      </pc:sldChg>
      <pc:sldChg chg="modSp add mod">
        <pc:chgData name="Farhana Choudhury" userId="8bfadc28-a633-41a8-aacf-e9b58948d589" providerId="ADAL" clId="{AB6ED0B0-9242-9D48-8353-D8ED422CEB97}" dt="2022-06-15T09:40:28.092" v="822" actId="20577"/>
        <pc:sldMkLst>
          <pc:docMk/>
          <pc:sldMk cId="2057513163" sldId="669"/>
        </pc:sldMkLst>
        <pc:spChg chg="mod">
          <ac:chgData name="Farhana Choudhury" userId="8bfadc28-a633-41a8-aacf-e9b58948d589" providerId="ADAL" clId="{AB6ED0B0-9242-9D48-8353-D8ED422CEB97}" dt="2022-06-15T09:40:28.092" v="822" actId="20577"/>
          <ac:spMkLst>
            <pc:docMk/>
            <pc:sldMk cId="2057513163" sldId="669"/>
            <ac:spMk id="119811" creationId="{66FB96E6-FCCA-D84E-B2A1-ED28F8B73F2B}"/>
          </ac:spMkLst>
        </pc:spChg>
      </pc:sldChg>
      <pc:sldChg chg="addSp delSp modSp new mod">
        <pc:chgData name="Farhana Choudhury" userId="8bfadc28-a633-41a8-aacf-e9b58948d589" providerId="ADAL" clId="{AB6ED0B0-9242-9D48-8353-D8ED422CEB97}" dt="2022-06-26T12:56:57.227" v="1029" actId="1076"/>
        <pc:sldMkLst>
          <pc:docMk/>
          <pc:sldMk cId="24965220" sldId="670"/>
        </pc:sldMkLst>
        <pc:spChg chg="del">
          <ac:chgData name="Farhana Choudhury" userId="8bfadc28-a633-41a8-aacf-e9b58948d589" providerId="ADAL" clId="{AB6ED0B0-9242-9D48-8353-D8ED422CEB97}" dt="2022-06-26T12:55:45.828" v="996" actId="478"/>
          <ac:spMkLst>
            <pc:docMk/>
            <pc:sldMk cId="24965220" sldId="670"/>
            <ac:spMk id="2" creationId="{04E9A2FE-18F3-ACE9-49E5-652FAAD679CB}"/>
          </ac:spMkLst>
        </pc:spChg>
        <pc:spChg chg="add mod">
          <ac:chgData name="Farhana Choudhury" userId="8bfadc28-a633-41a8-aacf-e9b58948d589" providerId="ADAL" clId="{AB6ED0B0-9242-9D48-8353-D8ED422CEB97}" dt="2022-06-26T12:56:45.997" v="1026" actId="1035"/>
          <ac:spMkLst>
            <pc:docMk/>
            <pc:sldMk cId="24965220" sldId="670"/>
            <ac:spMk id="5" creationId="{F78F8BF9-C03D-6BB3-8100-98BD35D4AE5C}"/>
          </ac:spMkLst>
        </pc:spChg>
        <pc:spChg chg="add mod">
          <ac:chgData name="Farhana Choudhury" userId="8bfadc28-a633-41a8-aacf-e9b58948d589" providerId="ADAL" clId="{AB6ED0B0-9242-9D48-8353-D8ED422CEB97}" dt="2022-06-26T12:56:45.997" v="1026" actId="1035"/>
          <ac:spMkLst>
            <pc:docMk/>
            <pc:sldMk cId="24965220" sldId="670"/>
            <ac:spMk id="6" creationId="{6FC09CA2-2655-9880-9C68-41900ADCFAF6}"/>
          </ac:spMkLst>
        </pc:spChg>
        <pc:spChg chg="add mod">
          <ac:chgData name="Farhana Choudhury" userId="8bfadc28-a633-41a8-aacf-e9b58948d589" providerId="ADAL" clId="{AB6ED0B0-9242-9D48-8353-D8ED422CEB97}" dt="2022-06-26T12:56:57.227" v="1029" actId="1076"/>
          <ac:spMkLst>
            <pc:docMk/>
            <pc:sldMk cId="24965220" sldId="670"/>
            <ac:spMk id="7" creationId="{DC4C029E-3A24-D732-D7DF-36275F1123F2}"/>
          </ac:spMkLst>
        </pc:spChg>
        <pc:spChg chg="add mod">
          <ac:chgData name="Farhana Choudhury" userId="8bfadc28-a633-41a8-aacf-e9b58948d589" providerId="ADAL" clId="{AB6ED0B0-9242-9D48-8353-D8ED422CEB97}" dt="2022-06-26T12:56:52.583" v="1028" actId="1076"/>
          <ac:spMkLst>
            <pc:docMk/>
            <pc:sldMk cId="24965220" sldId="670"/>
            <ac:spMk id="9" creationId="{36FB3CE1-93E8-67FD-50CF-6A8A7D8B35DD}"/>
          </ac:spMkLst>
        </pc:spChg>
        <pc:picChg chg="add mod">
          <ac:chgData name="Farhana Choudhury" userId="8bfadc28-a633-41a8-aacf-e9b58948d589" providerId="ADAL" clId="{AB6ED0B0-9242-9D48-8353-D8ED422CEB97}" dt="2022-06-26T12:56:52.583" v="1028" actId="1076"/>
          <ac:picMkLst>
            <pc:docMk/>
            <pc:sldMk cId="24965220" sldId="670"/>
            <ac:picMk id="8" creationId="{E42F3192-1CDC-76B4-D23F-E8F49E71A82E}"/>
          </ac:picMkLst>
        </pc:picChg>
      </pc:sldChg>
      <pc:sldChg chg="addSp delSp modSp add mod">
        <pc:chgData name="Farhana Choudhury" userId="8bfadc28-a633-41a8-aacf-e9b58948d589" providerId="ADAL" clId="{AB6ED0B0-9242-9D48-8353-D8ED422CEB97}" dt="2022-06-27T12:00:03.374" v="1215" actId="27614"/>
        <pc:sldMkLst>
          <pc:docMk/>
          <pc:sldMk cId="3815618810" sldId="671"/>
        </pc:sldMkLst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2" creationId="{3DDB7A6E-1C1F-2D4F-A60F-5E5BEF1DEDE5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3" creationId="{3F1A28A2-2104-0848-B5BB-BEB44712CB79}"/>
          </ac:spMkLst>
        </pc:spChg>
        <pc:spChg chg="mod">
          <ac:chgData name="Farhana Choudhury" userId="8bfadc28-a633-41a8-aacf-e9b58948d589" providerId="ADAL" clId="{AB6ED0B0-9242-9D48-8353-D8ED422CEB97}" dt="2022-06-27T11:59:45.326" v="1212" actId="20577"/>
          <ac:spMkLst>
            <pc:docMk/>
            <pc:sldMk cId="3815618810" sldId="671"/>
            <ac:spMk id="5" creationId="{1074D988-5C28-9D4E-ABD5-0E515C612C7F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53" creationId="{43DBDC91-1388-3B47-A589-16DD499DC83E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55" creationId="{1D269BC8-C713-7D44-8843-F10FD39EBE25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56" creationId="{4FAABC0F-4EFF-3647-8D00-40E0DC0FE688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57" creationId="{369FDA05-8596-B942-9B96-7137BBB844E0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58" creationId="{71553FD6-897B-7847-8166-CACA7F211B1C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104452" creationId="{4ADBC97C-9199-894D-A44E-F6F8149D30BB}"/>
          </ac:spMkLst>
        </pc:spChg>
        <pc:grpChg chg="del">
          <ac:chgData name="Farhana Choudhury" userId="8bfadc28-a633-41a8-aacf-e9b58948d589" providerId="ADAL" clId="{AB6ED0B0-9242-9D48-8353-D8ED422CEB97}" dt="2022-06-27T11:59:48.934" v="1213" actId="478"/>
          <ac:grpSpMkLst>
            <pc:docMk/>
            <pc:sldMk cId="3815618810" sldId="671"/>
            <ac:grpSpMk id="30" creationId="{61E4937F-5577-B642-B145-9D514017871F}"/>
          </ac:grpSpMkLst>
        </pc:grpChg>
        <pc:grpChg chg="del">
          <ac:chgData name="Farhana Choudhury" userId="8bfadc28-a633-41a8-aacf-e9b58948d589" providerId="ADAL" clId="{AB6ED0B0-9242-9D48-8353-D8ED422CEB97}" dt="2022-06-27T11:59:48.934" v="1213" actId="478"/>
          <ac:grpSpMkLst>
            <pc:docMk/>
            <pc:sldMk cId="3815618810" sldId="671"/>
            <ac:grpSpMk id="42" creationId="{0163D503-6DCA-2C48-8B77-A348EDB17535}"/>
          </ac:grpSpMkLst>
        </pc:grpChg>
        <pc:grpChg chg="del">
          <ac:chgData name="Farhana Choudhury" userId="8bfadc28-a633-41a8-aacf-e9b58948d589" providerId="ADAL" clId="{AB6ED0B0-9242-9D48-8353-D8ED422CEB97}" dt="2022-06-27T11:59:48.934" v="1213" actId="478"/>
          <ac:grpSpMkLst>
            <pc:docMk/>
            <pc:sldMk cId="3815618810" sldId="671"/>
            <ac:grpSpMk id="104450" creationId="{8253703E-D851-B548-AA7A-90F03B86CBA7}"/>
          </ac:grpSpMkLst>
        </pc:grpChg>
        <pc:grpChg chg="del">
          <ac:chgData name="Farhana Choudhury" userId="8bfadc28-a633-41a8-aacf-e9b58948d589" providerId="ADAL" clId="{AB6ED0B0-9242-9D48-8353-D8ED422CEB97}" dt="2022-06-27T11:59:48.934" v="1213" actId="478"/>
          <ac:grpSpMkLst>
            <pc:docMk/>
            <pc:sldMk cId="3815618810" sldId="671"/>
            <ac:grpSpMk id="104451" creationId="{C96AFDBA-C46B-6F4C-8A49-9EC3C5D30F4A}"/>
          </ac:grpSpMkLst>
        </pc:grpChg>
        <pc:picChg chg="add mod">
          <ac:chgData name="Farhana Choudhury" userId="8bfadc28-a633-41a8-aacf-e9b58948d589" providerId="ADAL" clId="{AB6ED0B0-9242-9D48-8353-D8ED422CEB97}" dt="2022-06-27T12:00:03.374" v="1215" actId="27614"/>
          <ac:picMkLst>
            <pc:docMk/>
            <pc:sldMk cId="3815618810" sldId="671"/>
            <ac:picMk id="6" creationId="{18A8A72A-59E5-C125-C687-1341BE298B16}"/>
          </ac:picMkLst>
        </pc:picChg>
      </pc:sldChg>
      <pc:sldMasterChg chg="delSldLayout">
        <pc:chgData name="Farhana Choudhury" userId="8bfadc28-a633-41a8-aacf-e9b58948d589" providerId="ADAL" clId="{AB6ED0B0-9242-9D48-8353-D8ED422CEB97}" dt="2022-06-15T02:06:31.243" v="632" actId="2696"/>
        <pc:sldMasterMkLst>
          <pc:docMk/>
          <pc:sldMasterMk cId="3591405168" sldId="2147484182"/>
        </pc:sldMasterMkLst>
        <pc:sldLayoutChg chg="del">
          <pc:chgData name="Farhana Choudhury" userId="8bfadc28-a633-41a8-aacf-e9b58948d589" providerId="ADAL" clId="{AB6ED0B0-9242-9D48-8353-D8ED422CEB97}" dt="2022-06-11T13:04:15.137" v="598" actId="2696"/>
          <pc:sldLayoutMkLst>
            <pc:docMk/>
            <pc:sldMasterMk cId="3591405168" sldId="2147484182"/>
            <pc:sldLayoutMk cId="2365971784" sldId="2147484258"/>
          </pc:sldLayoutMkLst>
        </pc:sldLayoutChg>
        <pc:sldLayoutChg chg="del">
          <pc:chgData name="Farhana Choudhury" userId="8bfadc28-a633-41a8-aacf-e9b58948d589" providerId="ADAL" clId="{AB6ED0B0-9242-9D48-8353-D8ED422CEB97}" dt="2022-06-15T02:06:31.243" v="632" actId="2696"/>
          <pc:sldLayoutMkLst>
            <pc:docMk/>
            <pc:sldMasterMk cId="3591405168" sldId="2147484182"/>
            <pc:sldLayoutMk cId="3168244563" sldId="214748426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40E70D3F-DC85-FF46-8D1F-B6A69088E9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0ECACE74-E8CD-3048-9D1E-2B326B5BF2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7768664D-67B5-D142-9A87-96B6B3BB0F0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BC3C96CC-1084-EE41-B989-460FBB0781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9ADCC28A-45A9-3D45-B5B5-FDD49805A9DE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6B399CD-0A0E-7C4E-8A79-C37CFFDB49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4189386-B1C6-BE4C-866D-D45C0BFB2E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C654707-BE56-E445-B459-DCE34C36F4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0AF6AFE-1AC4-C848-90B1-955EDABB19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6463"/>
            <a:ext cx="4891088" cy="4467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78C4E78B-C1F2-5A4C-A46B-71F75CA0C5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F778697D-4F23-E743-B0AA-F2925B073F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B3C56FCC-54AD-634E-B754-CE06EABE22DF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B2C24A62-6318-6047-A764-D2C450D21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08C5C81-9553-5C41-9C0D-A1359E4929A9}" type="slidenum">
              <a:rPr kumimoji="0" lang="en-AU" altLang="en-US" sz="1200" smtClean="0">
                <a:solidFill>
                  <a:schemeClr val="tx1"/>
                </a:solidFill>
              </a:rPr>
              <a:pPr/>
              <a:t>4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DE6AFACB-FAE3-6D44-8168-8814FF527F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28B4218-1F80-CC4B-96BA-556D3C170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 number of pages/ disk blocks that are accessed from disk to answer the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9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54044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performance insight. Hints, force use/not use of index, force join order; over index - </a:t>
            </a:r>
            <a:r>
              <a:rPr kumimoji="1" lang="en-AU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ＭＳ Ｐゴシック" charset="0"/>
              </a:rPr>
              <a:t>UPDATE, DELETE, and INSERT slower,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11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913372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performance insight. Hints, force use/not use of index, force join order; over index - </a:t>
            </a:r>
            <a:r>
              <a:rPr kumimoji="1" lang="en-AU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ＭＳ Ｐゴシック" charset="0"/>
              </a:rPr>
              <a:t>UPDATE, DELETE, and INSERT slower,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Open Sans" panose="020F0502020204030204" pitchFamily="34" charset="0"/>
              </a:rPr>
              <a:t>the physical read is when a page is actually read from disk. A logical read is the page that is needed to be read (for example, to answer a query) - but that page may not be actually read from disk if it's already in cache.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12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17031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performance insight. Hints, force use/not use of index, force join order; over index - </a:t>
            </a:r>
            <a:r>
              <a:rPr kumimoji="1" lang="en-AU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ＭＳ Ｐゴシック" charset="0"/>
              </a:rPr>
              <a:t>UPDATE, DELETE, and INSERT slower,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14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452396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performance insight. Hints, force use/not use of index, force join order; over index - </a:t>
            </a:r>
            <a:r>
              <a:rPr kumimoji="1" lang="en-AU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ＭＳ Ｐゴシック" charset="0"/>
              </a:rPr>
              <a:t>UPDATE, DELETE, and INSERT slower,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15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430587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17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22162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18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4030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139" name="Group 4">
            <a:extLst>
              <a:ext uri="{FF2B5EF4-FFF2-40B4-BE49-F238E27FC236}">
                <a16:creationId xmlns:a16="http://schemas.microsoft.com/office/drawing/2014/main" id="{D3C3B792-698C-4BC7-AB47-C8E71AA344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89" name="AutoShape 3">
              <a:extLst>
                <a:ext uri="{FF2B5EF4-FFF2-40B4-BE49-F238E27FC236}">
                  <a16:creationId xmlns:a16="http://schemas.microsoft.com/office/drawing/2014/main" id="{F1144B68-F3AB-4FC0-BDB5-7E64FCFA89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Rectangle 5">
              <a:extLst>
                <a:ext uri="{FF2B5EF4-FFF2-40B4-BE49-F238E27FC236}">
                  <a16:creationId xmlns:a16="http://schemas.microsoft.com/office/drawing/2014/main" id="{DB1CA0BC-10A9-4815-AEF4-80A802AE1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6E1FC530-9D25-4AFE-92F1-AA5B48437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E5C9C0C4-A825-47A4-80DA-189FD4CDE7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BF404745-ED8B-4880-AA08-7FB593373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012DFAC-9036-4733-B93A-67CAA6065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62CE831A-B761-4D49-94FE-CD1FF8381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4060AB50-F13B-4CAE-901B-119BFD554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162D76C8-1A91-43A1-B2FA-120613EAC3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A867129F-9514-4F98-861D-4935041756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179BCBE1-F15B-452A-9454-5A9D926344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DE02BC67-4E10-445C-9BF2-905266BF2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D1CDDC45-84E7-48D0-A493-CB35939A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FA8704D9-4A78-426D-B194-AB6AEAFA4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5E07D196-8F38-4460-8C15-EECBE3088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DDD09126-BC8A-4A4C-87B0-84175BDD6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0AC35AB2-A2B5-43E4-8A07-5FF76AB1D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Rectangle 21">
              <a:extLst>
                <a:ext uri="{FF2B5EF4-FFF2-40B4-BE49-F238E27FC236}">
                  <a16:creationId xmlns:a16="http://schemas.microsoft.com/office/drawing/2014/main" id="{000AEDDA-4FA6-4D65-B88F-9E0DEA65B8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DBB97ECE-A7A8-4866-A47B-56068F861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2ACF1A60-34FB-44A0-86D7-072E098CB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D86E9C6F-1848-4525-9384-03368E8DC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F0B2A1C4-4775-40E9-B622-F705310060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426AD5F6-C8F1-4CB7-AC8A-23C1BA42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B0ECAB00-918C-4065-B7EB-7655CD9CF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D1D8B02A-1DB2-480F-B6EE-3A23974B89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982FB33C-4F8F-439A-A771-348BF42D8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D454DB91-C669-405D-AD62-F96718703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0285A4AF-21DD-4EB1-AA08-762FBD3A2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0A30254D-7806-43F0-A801-9DE9A17AE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00710D5E-0C7C-405D-8C3E-1B138A272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45980DE5-A695-41D4-B58E-41388D6C9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F5515FD-58D3-49B5-8DCA-A2C061250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E65F5310-B34D-48B6-BB72-5824A90CA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34B7A193-8B0F-4830-B860-04F654C0EF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17F19F7-E66B-4348-9126-4760CECB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B1A5512D-9F93-43B4-8866-823F4D200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0B1CF15D-B9CB-41DB-B8CC-E7782B62C6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29F228CC-1FD8-4363-AE7A-88B9DE20A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5C5ABF27-F04C-4B3A-8D23-99291DA991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73849F8F-BA7F-4A94-BC3D-74DDA3CA0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D57F78E2-9509-4870-B404-467A5C44C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2A6B04D5-A08E-4CE2-AD1F-DBA8858BE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0CA78EF8-ED6E-45F1-A49B-6DD19E31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A57AD615-01C2-47B5-A0EB-A98FAB242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55F52E64-BCB6-450A-A3B9-C5856F86F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FE8DED9C-BC2F-4E90-AF3B-4FF92BFBE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DFAC6AEA-F0C8-49D8-8D23-8F1ABED54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94784C7C-B8A9-41FB-B6DD-07C0D21FE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DD3A09B1-9740-4B7F-ADCB-6967BBD87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5D76697D-E67D-4DBE-9B4E-C9C6303D1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3D6D6FE0-1DC5-4D12-9C4D-F201F793A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F97BE177-7241-4BB5-95E3-C738C0DEA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B312547D-8055-4202-B3C2-8163B48F6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C48F8059-7D4B-4B04-8A12-C162D91D5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E26410F2-EB45-4288-9F0D-893860511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6C0E53F1-9B8F-4865-85ED-193C56960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59D3D0CD-1B8D-4C2B-8D0A-D68187B7D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0A819554-1D18-455B-B0DB-80E67DC04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2" name="Picture Placeholder 251">
            <a:extLst>
              <a:ext uri="{FF2B5EF4-FFF2-40B4-BE49-F238E27FC236}">
                <a16:creationId xmlns:a16="http://schemas.microsoft.com/office/drawing/2014/main" id="{9543297A-9A00-45E2-9D6B-76630245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22746856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03986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lang="en-AU" noProof="0"/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11168" y="0"/>
            <a:ext cx="55423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97229" y="1167586"/>
            <a:ext cx="3412331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/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8" y="5394944"/>
            <a:ext cx="2086868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2" name="Text Placeholder 135">
            <a:extLst>
              <a:ext uri="{FF2B5EF4-FFF2-40B4-BE49-F238E27FC236}">
                <a16:creationId xmlns:a16="http://schemas.microsoft.com/office/drawing/2014/main" id="{B7B6EA53-04A3-48B6-AB9E-AE88845B6A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6EEB2435-9CCC-4FE5-8E11-8FE65430F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170" y="0"/>
            <a:ext cx="6084357" cy="6879660"/>
          </a:xfrm>
          <a:custGeom>
            <a:avLst/>
            <a:gdLst>
              <a:gd name="connsiteX0" fmla="*/ 1684339 w 6084357"/>
              <a:gd name="connsiteY0" fmla="*/ 0 h 6879660"/>
              <a:gd name="connsiteX1" fmla="*/ 6084357 w 6084357"/>
              <a:gd name="connsiteY1" fmla="*/ 0 h 6879660"/>
              <a:gd name="connsiteX2" fmla="*/ 6084357 w 6084357"/>
              <a:gd name="connsiteY2" fmla="*/ 6879660 h 6879660"/>
              <a:gd name="connsiteX3" fmla="*/ 1684339 w 6084357"/>
              <a:gd name="connsiteY3" fmla="*/ 6879660 h 6879660"/>
              <a:gd name="connsiteX4" fmla="*/ 0 w 6084357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357" h="6879660">
                <a:moveTo>
                  <a:pt x="1684339" y="0"/>
                </a:moveTo>
                <a:lnTo>
                  <a:pt x="6084357" y="0"/>
                </a:lnTo>
                <a:lnTo>
                  <a:pt x="6084357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14436311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D45A0A4-174E-49D1-AFFA-8BAA5D9DAA82}"/>
              </a:ext>
            </a:extLst>
          </p:cNvPr>
          <p:cNvSpPr/>
          <p:nvPr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grpSp>
        <p:nvGrpSpPr>
          <p:cNvPr id="80" name="Group 4">
            <a:extLst>
              <a:ext uri="{FF2B5EF4-FFF2-40B4-BE49-F238E27FC236}">
                <a16:creationId xmlns:a16="http://schemas.microsoft.com/office/drawing/2014/main" id="{37897F24-DF87-4E8C-B6E6-84ACE89698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1" name="AutoShape 3">
              <a:extLst>
                <a:ext uri="{FF2B5EF4-FFF2-40B4-BE49-F238E27FC236}">
                  <a16:creationId xmlns:a16="http://schemas.microsoft.com/office/drawing/2014/main" id="{C3489EAF-F8D9-4809-8ED8-CA8FC38161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E188D0CE-6AD7-4ED5-84C7-F8441A63FC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8B32A4EB-35BB-41CF-AEE9-23374677D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34350D2F-D10C-448A-84B4-0C2AAAF1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87442180-3B44-4131-A01F-50CDB687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92E27D8F-E45D-424E-B690-E9D6FDD2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E2282AC-63FC-4968-9EE5-3854BECCC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9614E605-56C7-4203-88F7-A249DD37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435CB18-F431-488B-8432-F0E31B702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F4CED4D6-709F-485D-BF96-D587F461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960C9BFD-13B6-462B-A28C-D59B3AE961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38E33990-C726-43C6-AAE9-3042C6086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28AD98D8-8750-428F-AEDB-9E3B072B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65DFD512-B7BC-4460-98F2-580FE2DEB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816B12A3-B6E3-4C94-A503-F805AFA52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52E838E1-95FA-4863-A612-5CD074D835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757F951-EC8B-4808-89A7-F72EE6B31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1455BC2A-95E3-4B3A-B766-F9B344854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AE15192B-445F-460F-85D4-DE1D65481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02FC4BA9-60CC-4EA7-9E2C-A5781AF9E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F867C6F2-77CB-454F-AD03-4AF6BCD31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45C184A9-C9A7-4BE9-B8AA-670D53F495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639F1355-F9BF-4E35-ACCA-3CF569604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0BB969C3-B2B2-4A95-9E0D-147BDC6AB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57AB5BEA-00D2-4949-A82F-228D2DF5D6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55839B15-6AD5-4624-97BA-D5F76E026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F1AECCAA-F917-4046-A275-45746EE14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EFC2605C-AC3F-4985-9EAA-9D07535AD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DD2FD06C-F665-400C-A2DA-05B4080530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F9D84D94-901A-4825-AE62-4D5E6B758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E697AA8F-F3A2-4AA2-82F7-C12FDEB95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6663BAD3-DE57-4E7D-8928-8A3D29359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588E81B4-B58F-4FB1-BD66-9303C62B06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A594E9CB-B4F5-4674-B6D8-8EA0AEB5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E9EE944B-2537-4E86-BB79-01B08A98BD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37F641CA-A99B-4BD2-A7F3-C62EB5FA5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3F7E6118-0496-4290-AA76-92DD7696A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CDEB2522-C9F4-45AB-B832-03D7C2790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057DAF99-B071-4689-AE85-49CF17FFE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2AD55BEA-5647-4233-8812-D97172F30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B7A2A249-84E7-4314-BA61-DBCDCB58D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080CB9C7-879F-4C5F-B900-E42905A1A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85D5ED3B-6B44-4242-8789-CFAE14329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44123FC8-6160-45EE-9F87-6181F127D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8E63F81C-B7AD-447D-82E2-F6A801B1A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B215EF7-12A0-4E3D-B169-EC7F61B8C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AB5A98F-EEF6-4431-A296-5210F55AF8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AE991A24-3E0D-4D0F-B18B-E90EACF85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917F8D29-F091-40D7-83CB-7973CF99E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8B994471-93F7-4139-8030-677E01D4D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05E330A0-5581-4F4F-A039-823CBB4C2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E73C40F5-7283-4E3D-A087-181455AA5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64EEF324-5B97-42E0-8919-10228AFBF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2CA6A11-D1E3-4E3C-8A26-2E66CE9229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9">
              <a:extLst>
                <a:ext uri="{FF2B5EF4-FFF2-40B4-BE49-F238E27FC236}">
                  <a16:creationId xmlns:a16="http://schemas.microsoft.com/office/drawing/2014/main" id="{478F9720-5495-467D-974F-AB6027FFB1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60">
              <a:extLst>
                <a:ext uri="{FF2B5EF4-FFF2-40B4-BE49-F238E27FC236}">
                  <a16:creationId xmlns:a16="http://schemas.microsoft.com/office/drawing/2014/main" id="{F57D5781-C76E-4D29-8622-D9AEF8EBA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84BDD055-1F96-4693-89A0-C50330B04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C96029DA-312F-4980-9972-EFCDC3310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94" name="Picture Placeholder 193">
            <a:extLst>
              <a:ext uri="{FF2B5EF4-FFF2-40B4-BE49-F238E27FC236}">
                <a16:creationId xmlns:a16="http://schemas.microsoft.com/office/drawing/2014/main" id="{377C17A3-B515-4A5D-8E36-2ADFC9B9D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39EEEB41-070B-4D49-8171-7FAFC7D938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71" name="Text Placeholder 140">
            <a:extLst>
              <a:ext uri="{FF2B5EF4-FFF2-40B4-BE49-F238E27FC236}">
                <a16:creationId xmlns:a16="http://schemas.microsoft.com/office/drawing/2014/main" id="{1D0C5B8E-9987-4DD1-A424-38B5EB8B98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615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55" y="2487775"/>
            <a:ext cx="4499468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85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5247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704F5866-81AF-49E6-B4EB-DD6D2560FE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00867E46-1BF5-442D-A0A5-F8E783CBEF7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E992B825-3444-4976-BADD-449241902E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7A36325-C8C8-43D7-8F3C-B7ADCF806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2EBE5C1-67B0-4021-A4D6-F36C1E207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3AC9CC64-EED2-41B1-9D70-62F468B5E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2C369124-A4C6-43AF-BEE0-D0484F771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DA2B60C1-4D9C-4921-A53E-CB741140B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6687D2-F9EB-40A6-8C33-4628B952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1F98E951-E4F5-4244-A392-06F4C5CBE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73B3FAF-1360-400B-A34D-DE7FA61DA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3E0443-559E-40A4-AC83-B7C7B46D6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B6D64C0-503A-4A3E-8856-A2D00080C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44E608E-FA53-4EE6-8B32-A176787AD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2E59E1A-FE23-4484-A602-50A63C2BB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B8B48A5-027C-4C8C-B2BA-66106412CD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8367D32-5FB5-44FE-BF95-D094631A27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FD63C50-7B28-4BB5-96CD-4FC0FA7C4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0CFDB50E-769E-4CC4-959A-767A1BD5C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25B96F8-0F1A-443B-A745-968636FB7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B3CE29F3-B1CB-4E2E-8D44-BD05F8C9E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5F2BD262-D743-46CB-A02D-8FC6A20B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7696AC0-6BD9-4800-AD55-9D14D1D92F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0DFCE9BD-D104-4F2A-B32B-3F10C6285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84E4709-431B-4D50-A86F-228E2DDF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60EDE2F-28EA-4986-8B02-E77F134F97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4E929A16-7E2A-435C-BC1F-5DBB58D2F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419B1465-08DD-43B7-BA12-F0249462A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7E485DB7-2FC6-4F7D-8FD2-0683F19940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8930586B-B0D5-4F03-BE69-A95CA228DF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29527089-AB6C-4BA1-8CA4-BBEF23F00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4A16389F-042C-4CD5-9594-F9963A5A0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6B904AFC-1AE6-4549-BD77-A401BAE5E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0CA5B956-56EC-4BDE-B2E4-66104DACF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A80A7CDF-090E-4E2A-8816-160E0CF0D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A72A4A94-54E6-4069-90FB-67FA293A48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717900C0-C738-43B9-8986-FD0513356E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A9AD3EAD-6FD9-4AD6-B87E-7C8FBAAF6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63EE469-D93B-4B30-9FDA-B2065EE1B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B7606B58-2606-4B88-84C4-EAAB3AF23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66CC504-A588-4948-8EBD-437273722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23C151DC-68CD-499A-80C6-5C2AF3A48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806EDA6A-E4B6-4F25-AD2F-2250B0716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F18D44B4-FCDE-44F0-ACF1-E4C6F64EA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9F466797-5B15-462F-9437-F17E5A6BB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4D1E115A-6AF3-4FED-86D0-CFA159F32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E4CD996B-6CC2-4A56-9EA0-3F04EF82D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24F2446F-3849-4482-BC3E-97124235E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B7067752-2A5D-42B1-AB3E-18B76107FF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ACA393E-A1C2-44C6-85A5-959CB0AA5E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1E50F933-A102-49FE-AB89-70881685B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2BC9D408-EA8E-4927-9492-AA7CC2BC8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2487F5FE-51F0-495F-AFF4-E22ACE07D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B77AC1E-2A05-497E-83E5-DAA9D70F9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E2BD8910-DFF4-4AD1-8A40-97BDA381D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9">
              <a:extLst>
                <a:ext uri="{FF2B5EF4-FFF2-40B4-BE49-F238E27FC236}">
                  <a16:creationId xmlns:a16="http://schemas.microsoft.com/office/drawing/2014/main" id="{899643D0-C3C9-4998-9D80-AA99C6A50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19732CFA-0521-4732-8A1F-048BD1F88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80783DB2-E8C8-4A4E-8CA6-9504991B7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62">
              <a:extLst>
                <a:ext uri="{FF2B5EF4-FFF2-40B4-BE49-F238E27FC236}">
                  <a16:creationId xmlns:a16="http://schemas.microsoft.com/office/drawing/2014/main" id="{C0B3A882-66E9-4B1D-80B4-2CAA3F1B1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31FF7547-DB01-4846-AA48-477E9E9AD8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noFill/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8294095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9105" y="433468"/>
            <a:ext cx="4201425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9758" t="-6747" r="-21524" b="-1345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2979114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88FB60-9BD8-44D2-8E99-9179BF91B6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5099" y="1531937"/>
            <a:ext cx="3927587" cy="4496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61541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00" y="1532415"/>
            <a:ext cx="465717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063AA-F11D-434D-BF4B-6BEC7C09DE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29/7/2024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28B481F-F48B-4165-9994-0C92BB7AD6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3F73FE-784F-4046-9FDF-D1F44B5631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9835758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5CCD6-E84C-46D8-B655-FF2A3AA2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36CDA-AA08-4310-819C-A57DD13C89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29/7/2024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647F71-61AB-4F70-949E-DB7E75E787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11B402-7956-4408-A9AD-6233932E37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2458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986A-A45F-4DE0-B24B-35B0EAD4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9B7D2-3266-43A3-90E3-F519CAA0028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AEE1-F4C5-412B-8057-91CD076606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71953316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0E68-1A09-4860-801B-1E090EA0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3492-1660-44F3-B16E-E09C0EEDF9E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487AC-7944-4F9E-83A1-02B02A7742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878947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:a16="http://schemas.microsoft.com/office/drawing/2014/main" id="{101E6B8E-059C-4DCE-8053-9C813CD4853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11977428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/>
        </p:nvSpPr>
        <p:spPr>
          <a:xfrm>
            <a:off x="487474" y="2525878"/>
            <a:ext cx="3579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87707C1-F769-4D39-9A1C-1D073FF6F9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80" name="Text Placeholder 140">
            <a:extLst>
              <a:ext uri="{FF2B5EF4-FFF2-40B4-BE49-F238E27FC236}">
                <a16:creationId xmlns:a16="http://schemas.microsoft.com/office/drawing/2014/main" id="{53B70884-5EDB-4D16-B565-71037E500B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3D7045A-1CF1-44F6-8E2E-B9405FED9E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4BEA57A-8E7B-4E24-BE7A-E0AADB5DBA8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EFF044F0-4B98-4888-9641-C41102F0A9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4F2A23F-5984-4111-AD9E-E30821881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B3AE443D-FE04-4EDC-80FC-B314325A1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79C7F0E7-88D6-4E4A-A312-AE6964CBA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F73247B3-9572-4E50-A9F9-D9B42DC0D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259D609-76D9-45D0-B15F-0FA397DB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C2E2C7F-FF30-4A56-8534-D9965DD5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F687FBAE-B910-4327-B1A4-6FD6E81AB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1B1BC6E6-2BD9-4CA8-AD54-CC72783F8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CDCD004-D1EF-443A-A818-883EEB3F37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1E965659-AF38-4929-8B73-B87840A6A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3D4EF62-702A-477E-B94D-96320B008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27C56C97-AC3A-4214-A776-9FF21C875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9D54D47-364F-4F9A-BAE3-C930CC7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0D8D1571-B8DF-4AF6-B70F-82B9CB713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FFFA97D6-566E-417D-A763-A6F698AD3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D26DF387-B00F-4137-B22B-FFA49E0825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3DB8FBAB-4331-4D07-A90E-A7D5F0A46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2F259DE1-FFBE-4450-A752-4EC257B513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A32957BA-13D6-4ED9-977D-0C89E970E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B5BFEAC1-4E37-49A2-B67D-2BC8D109AF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788C1048-9836-47D1-BF7E-9959787A6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494BEF8-5481-49D8-A1DB-26A618F8D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FF78676F-BD80-4152-AF8A-17C051377F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A9BCBAEE-0E8B-4E88-B3AB-F4B67DAC3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0491E6F5-E006-496A-9B9D-6B4FD0E3C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7CEC1DFB-4708-49E7-81F5-C199ABD9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EA921ED2-8301-42A8-A841-5319A0E91E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E486F39-3893-4DC2-838D-2B51F0E741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CB2A0A8E-24F6-45A5-A95A-481A46553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4341E2F-C06C-4F36-8B74-BB7BF852FC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388F3EB0-17D8-4898-B8B9-58FD6F76C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7E8FFD8-89F7-4657-9947-47E219EAF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23962857-2355-43B5-BA46-7156E544AE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C0C7C601-CD63-4A4C-987C-7C70F465A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58E2A667-5C9E-492E-88B9-428AE3587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72A6983F-C2E1-40AE-B7C0-E427349DC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CCF0988-C833-445A-94CB-07EF590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3A188AE4-9B9C-4C34-9F86-AF304C285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A89453D6-85C4-4E2D-8FA0-72A14EA51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BD6BC0F7-C21F-400B-9ED4-BF35CE7FED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0B5CBA8E-8322-4660-BE10-0D7C40BBF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DEB21783-D296-4A05-BE34-BFE7D5553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18535967-D3E3-48C2-A56E-FAB7015A90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F0D8AE3F-FC91-4265-87AE-A22989B4E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CB3036C3-8B8F-466E-A40B-9F31B9B53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51B64F91-1250-42C8-B692-DBEE837B5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5E8821-26A6-4A47-9441-123CB1CD9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C9AD4000-AE32-4994-A808-D65FCD66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A73E2B1C-573F-4515-B15A-5415B63E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8B4526F5-E3C2-477E-A9BA-5C3B9B1BF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E6C1F2F2-0690-4896-8B3E-7E5711AE7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2644BE99-447A-436A-ABB5-29D00547F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B5285F8-7FA1-4849-9832-32B623D5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258FBFF-3560-4321-9C39-990AB7BA5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1">
              <a:extLst>
                <a:ext uri="{FF2B5EF4-FFF2-40B4-BE49-F238E27FC236}">
                  <a16:creationId xmlns:a16="http://schemas.microsoft.com/office/drawing/2014/main" id="{9543B324-060D-43F0-A83B-E3C6BBB4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2">
              <a:extLst>
                <a:ext uri="{FF2B5EF4-FFF2-40B4-BE49-F238E27FC236}">
                  <a16:creationId xmlns:a16="http://schemas.microsoft.com/office/drawing/2014/main" id="{487AEC3D-AFC0-4B04-BCF3-E63D6E8C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B93F5C33-3854-4C6B-9539-F8B8FD2316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30991761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083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855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8FD03934-1038-48BB-99F7-5E65A0E0DE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D8028177-8E83-432F-BACB-E807F3191E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E52450A5-24E9-4A2A-9608-6B511DFE44D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8F6E39B7-21CE-4EC7-8450-0C807EEC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9D0D64D-2220-47E1-BBEE-2BB809DD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C7F13C6-30B5-4789-A9CA-C5D5358E9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A3083010-51A6-4BBD-B2CD-80A24C3B2A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5E898951-C5EB-4B83-A8D2-16B7645D3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BFA480E4-F894-4BFB-B82D-99C8CEF8FC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D3190D5E-F207-4CD9-B0B9-790E48047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93786209-7857-466A-86D1-A8269FDF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9CEFA7CF-3571-499B-B975-97CD9F48D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2D21E27-3698-4A5C-80DB-06E7B72F1F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12F5D869-32E2-4A28-9341-A5FF3235FE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46C5A8B1-884D-404F-ADBE-CF206C6E9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226FACD-A8F6-460B-BD87-A87B75EC0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B5F0318-B82F-4B24-8BEA-FA118C276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FBADB5E1-ABB1-420D-B065-10A007FED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972885BC-1538-42CC-ACB0-44375E412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C99AFF5E-4521-4A7F-B4FD-D598115508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61E904B-66BB-4FDE-A7DB-9DDBA0E20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0E70CA99-897A-4256-A90A-FFCFB226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BEE4EB4C-A787-45D5-86C1-FB4972DE0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97612278-5E29-430B-8711-1FFE425882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4A817AF0-9F6D-4225-B5E8-028D8BE968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5FC0D95E-4634-4CF4-81CD-F97C445B3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BFDA76B1-4296-466F-B8D3-59BE03C3C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23E1371-4810-4B97-A162-BD09ADFE2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C62F7A3-C883-4866-8777-CB0193E03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0A565D83-C19C-431C-965B-BD12E5AC1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10466EB-4655-492E-955B-548189535D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2C57738-1257-4C3A-A7FA-EA653FB70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84FF9AB7-2451-4AD8-B43A-265371D37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4A615ACA-91B0-4A7D-B92E-9764FFB14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A488F50-DDFF-49CC-9BD8-0AE268ECF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9B423368-4192-4F14-960D-6C2C12606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C004167E-2022-45FA-AD88-F3A6D7EEA5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5CFE2C5-1FEB-4415-AD8E-3F12077DC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1FF69E99-6C70-40BC-BCE2-20612480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FF3D6994-DA2E-45C5-9E0F-7547E4BCE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811C2317-AB25-47F8-A023-32CD5905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CF2799DB-155A-4DE7-A026-4448C8490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A9CE4CF-8B2F-4B83-ABE3-A9DDE97D7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E9393C8C-5791-43BB-8D1F-17FFFA2F6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C0D9B013-B46B-4D8E-956A-00922496A8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9DF028E-61BE-49A6-AB22-B1396BCEF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1BE8B055-3428-4E6F-B44A-A97E70B6E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5DF4C3AA-8B80-4E0A-A607-E09B8BFDB5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8D4A8B2E-226D-4C2F-AF2F-EA40FA24D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4707D8EC-CDF2-4F4C-BEC4-F1123438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3BABCCF3-6967-4924-ABE6-1D8CCD6AD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06584F31-18E1-4AAA-9212-E89DD2C32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DDEF5CF-37DB-4384-ACB2-BCE9E83AE3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D830E2B0-83FD-4E0F-BD1A-043F72866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75B0DEF-3E13-40F8-B101-9599E9EA93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7074C629-B269-48DD-A199-3A11E15E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9AEA492-6B43-46AD-AAD7-51F7268EC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87A55503-C3B5-4B2D-82BD-D9F26A23F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1841E6E1-2310-44E5-ADC9-6739C11E9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33BE81D8-054A-4244-A15C-B9884E210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5898179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70B07-410E-4D96-88F0-B617572F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49554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BD2B-0DCB-BE44-B2C4-33070DB3F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66E85-C304-B74E-840C-3E409A950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6713-0946-5C4B-B8F4-057E5F12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1FB37-6E74-0F4D-A775-F07A6196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CD21-ADA5-AC40-A2C1-F93A866D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679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4D2E-B730-6F42-AB91-ED0265EE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02C4-122A-4747-83D9-1BE68E9E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24CE7-C083-1645-90C0-3DAB3C6C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A68F8-2806-8C47-A1AF-2A22B81E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730E-8685-D64B-9A6D-8D0319BF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8367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85AE-118D-CE44-BCAA-701C920E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DD78-0B41-D347-B87A-342A6911A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1B3E-8B80-4344-A896-0FA1CCB0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A069-B4A4-4546-8D8F-9C9B2CD6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3B9-8CE4-CA45-98AE-3D1CB2AB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5865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9A41-C4DC-CC4F-BAC0-16687820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F148-E515-5B49-94C1-D7336E00D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EB252-7959-4E4F-980F-1A499B4AE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AB470-83DD-D64B-8171-8762E6CB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10545-83CF-F848-94CB-42D0969C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79E39-90ED-3247-80D6-B862C166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392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94EA-14FE-314D-95A2-76411EC5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BF0F4-811E-4F40-8497-47A797130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E5C92-E6BD-A64A-BADB-05325A11F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76934-C240-C546-834D-DB107C76C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28923-EE51-D342-9353-99266B391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12B00-5C74-3246-84DC-D8C91D11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35FE2B-6D20-374B-8565-53AD72A8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21888-0404-4B40-B1E9-789BF61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2708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5CFC-4752-AE49-8860-6FE7F419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3B5BD-CBFC-A149-B778-1F0F70BE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96E4F-B50B-D04A-AFBA-7EDA476A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15702-4DC6-3A40-9CA8-8FBB8CDA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991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D6F301-7877-E04E-AECA-0FA6D42D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C4DC5-332C-AC46-BCEE-BB18B5D2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60493-B2D9-2148-B546-6208741B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3705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3471-B455-664F-9068-AA99919A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163C-E80E-624D-BDE5-36F5D707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30460-7802-A647-BAD8-BB859F5BB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33A78-08F7-5B4A-9645-42D9A940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30C50-66D0-4E49-BBBB-BB6784B8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AA33-5903-6B4F-BB18-000A6056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8067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753D-A74E-FA44-8C9A-CB4E91E6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D8140-AE10-2C41-B2C3-2A74B5EE2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6F4AA-CABC-284A-BE2D-34C56DF21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B05F5-6CC1-C745-B0BC-911C6F74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592D0-B334-A048-8770-666641CE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EADD5-A1E8-B94A-B576-42CAF683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0414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9153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" name="Subtitle 72">
            <a:extLst>
              <a:ext uri="{FF2B5EF4-FFF2-40B4-BE49-F238E27FC236}">
                <a16:creationId xmlns:a16="http://schemas.microsoft.com/office/drawing/2014/main" id="{F275BFD4-1048-470B-8246-6C18CB5CAD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592000" rIns="1404000" anchor="t" anchorCtr="0">
            <a:noAutofit/>
          </a:bodyPr>
          <a:lstStyle>
            <a:lvl1pPr marL="0" indent="0" algn="l">
              <a:spcBef>
                <a:spcPts val="700"/>
              </a:spcBef>
              <a:spcAft>
                <a:spcPts val="7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9" name="Text Placeholder 135">
            <a:extLst>
              <a:ext uri="{FF2B5EF4-FFF2-40B4-BE49-F238E27FC236}">
                <a16:creationId xmlns:a16="http://schemas.microsoft.com/office/drawing/2014/main" id="{59CD9D88-984A-467B-8315-1D823E2C2F1F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Text Placeholder 140">
            <a:extLst>
              <a:ext uri="{FF2B5EF4-FFF2-40B4-BE49-F238E27FC236}">
                <a16:creationId xmlns:a16="http://schemas.microsoft.com/office/drawing/2014/main" id="{57902E77-72FC-46E0-BC87-1DC54BABC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884AF1BA-D56D-4439-805B-B725F8DBC3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60833047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3A81-A592-D440-912C-01EF275E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DBFE8-1FB6-3641-97B5-56B5C5E87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0BA3D-D392-7943-8A7D-50062E20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B6275-1D07-C145-BB67-7F43C73B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1DFBB-990D-1748-AF12-69174A8C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995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453FB-1625-CD4E-9546-27C9B18F2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7B357-0632-7C48-9494-369EEB95F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B4F88-C5B0-DE45-8A97-CBE03528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3A97-DD87-984E-A9CD-C7EEAF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D80B-C7DC-0D40-96F0-C7E6245D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5888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025F18-8FF4-4B34-A693-A44D12A7240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50E45555-0D79-4235-8221-A9A6FF4D991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E03AC1E8-FBEA-4395-BE3A-BBCA21C339C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0C810878-91C8-426A-A6FD-8F377D438D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722EF669-1189-4A56-BA8C-0FDA5B08B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C2DA108B-03D1-4CD1-A6EE-76B586709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66852CA1-7488-467A-B2B6-03E4D14F6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2D07471F-6C21-4A57-8B3D-FD220530F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EA8D7493-0B1E-4D0B-A4ED-176CF6062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EB34DF85-B33B-40AD-B7EA-C4E9980CA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60DFCCF-9779-4D9B-8A38-01ACC19F6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5F0032FE-0EFE-4D4D-BADC-394D10C1A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A04C33F5-19EF-41C3-AC6E-2EA7094101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8C03D4CC-B679-4425-A038-030715082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CC0DA7C-C67E-42C4-A63D-36668C1CF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CE577F2-BB14-4E41-9F95-B1B5B793D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DCE80AEF-03D4-4991-87AC-1277E8029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DDA4677-C62F-4E85-BC46-1C64D02E42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380A1CC5-DBAB-486F-BB40-A32A5C96A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C952CB74-FB28-49FE-BFA8-C7531AEB7F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E7D579A-A059-4D10-9349-B351C5A31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BB9DF87-54DD-471D-AC8A-EFE3A1F6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8B884E2F-26FE-447B-A8EA-C9EF1246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EB941F66-015D-4B17-8283-20CAAC23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E052A2F3-7C33-4DBA-80DE-861848D56A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223E2CB-CE52-42EE-B439-CD53D9F77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1CBA454F-0F90-4D2A-A242-06020D68D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AE82D1C-DF8E-45A9-AF91-66D32350C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D7BBE033-F32E-4E56-8360-CC9533B9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D785C06-CE8E-4100-9D04-243918D9E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D577353A-F944-4982-A467-6812F2A13C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0751149-8EF8-422F-9577-52B47494C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FED533A-3A7C-45A8-A82D-895521697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F0161440-89D1-4503-9A4D-CE2B78580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A9BA852F-CFB1-4A28-9D0C-93F12F4D2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99FCAD68-AFA7-431B-A042-5C83768F73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3CF7E856-2160-42A3-ACF6-D9CDE7ED5F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E55529C7-85CA-4EF1-9E64-760B6E162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20644ECA-1AC6-4596-AB17-CB292C9C3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57C243B2-9140-4357-99E1-41EB4737B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D2A7A9C2-B66A-417F-8010-A199DBA74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28E2BF88-E734-466D-9485-51501BC7B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E2A3C31A-7396-42B7-8B63-0B7F0344C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2203025-D460-4227-BD1A-AA6F7B0A2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83F3E6A7-A341-406C-939C-EB2E774C3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17A0FC22-8C8B-4F01-A4AE-308510B21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AA336CAF-B922-4EE9-9B5C-B5EA8B3AB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01209CD6-B0F0-44C4-A675-B686E3771D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16A39AD6-9CA1-45E2-AB8B-6E386D023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BD64BA20-9E87-4791-953E-0A4C3ACC5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AE1EE68A-A8A9-4E65-B741-0116DDBC2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74D5E3BD-048F-4F50-AD2E-62B7C578D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77C8258E-F74B-4074-BB39-06A376164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94C30CA8-1D12-4BC3-984A-E1FFF4242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F9336058-D805-4A57-B046-7EA7621D1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E5A3FFC-B4A8-4CAC-8FA5-25C743BDE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49A073A-5ABD-4542-A7E6-7E8A39970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CAC7393-1C7A-4979-BA22-6C3706BDF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E1F02962-A8D1-446B-9EC8-AF98C8721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57B74AD-4270-4BEC-8CB7-2AC7A5CB9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7D8334C9-D68C-4E9D-A650-AE6F03987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7854118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C78C129-209D-41B7-A632-D1D683A5E4D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0FCD5052-B954-403C-9784-A250C2CB6E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A3E6208B-CA09-41FA-8B07-8EFEB7FB6D8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BA6D66E6-5FBA-411A-8010-9C94FD6DC3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CC62B41-3C53-41F4-B377-6B3E7296F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A436656E-B527-4F1C-93A8-C0F39ADF7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B8899FD1-BFE7-4B5E-AB2E-FBA4F6C11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EB1C0451-9447-4E77-8934-6DAC6BF6B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2ED130A6-0ABB-4A29-9DF5-766FADA305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63AB190-5010-4739-9370-5AE0F4CB6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DE39F9A-264A-4CD8-A9E3-10162AAC0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0AE99F7B-8C25-42E1-AF24-EC5FC0B9A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F95FE5F2-524E-43FF-8912-D89C13D2E2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FE192BD4-152F-46DE-A381-00DBFDFA0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FBAB611-40EC-4AA0-9321-238A7E55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EF002B9F-613A-4C3D-AA2B-3547B7F87B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0152A94B-7C8F-4890-868B-4776C35B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BE32FA01-A9AF-420A-897C-E9F6FE290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92C47DA1-04C1-4C27-A598-D79BCD77E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093752F5-37F9-41FC-B31D-85808F02B8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FA1B5666-4574-4C67-981F-8DE736D8B9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6D9A07DF-F54B-4B36-843E-7651D11F9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DD851A87-13F5-4719-8967-86D9165C37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A528D31F-1FAC-4295-9432-5921A1AD3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A279A967-0356-400F-970C-5BB5D4C951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F5D892C-E7B6-43B4-AEA0-06030028C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0E98B48F-3F1A-4583-8C0B-FA6A4D9F5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91616E2-FDBB-4D5A-A7A9-0E2010BB6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598AF21F-F06B-434A-99AE-E72F0792B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94149A9E-9A8F-4F00-9617-748579A5C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5A75D83F-6D18-4A27-A350-6221DE77A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9EFFDEE4-933D-48C5-9F96-2D21BF984A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44FDC86-C564-4606-A7B6-B4594F89E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CCB07830-B54E-4DBB-8136-BD8BB3780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8BFE4ADA-3A47-48FA-B431-7C7376766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64632BB4-84F5-4CF0-9F76-4C9330AC3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9E719F3D-9A9F-4C32-82C3-E96DDC6E32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301B1F24-15B8-460D-837D-A86C21864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C593EB51-39D0-40DD-8CC3-C7FA46DDE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F52A34B-33B1-4B3C-9E24-6699498CD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1C6876F5-5D8B-450B-A811-25D091EA7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0087DB57-BF23-4D1E-9DC0-0F2E11C7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0FB1F8C3-5B54-464E-901A-641672600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600EEE6-ADAB-47B9-A0E8-730AD7453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B7596146-3BAF-4AF5-A76F-F28F8DC8C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6E310E2D-C154-4444-85F9-C5DFA8195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8295C72C-4A40-494A-B755-0DB03994E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4FA68AC6-E2D8-4833-8209-83F3EF56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C13BC93-F3D9-4651-8C74-67C1C54607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C98ABA5C-0287-4EEA-8FD0-91631047B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BB9324-14F2-431D-9648-D77A63ACF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66D0D74B-4921-44A9-82B7-E51CA13FC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8567332E-CCC5-408C-AA95-BBA17209A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1A97D38E-2DFF-4277-9808-904357A96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6FE4FCC4-D897-4639-A9ED-183FDE2D0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D7EDA37-E810-4195-92D8-77B4C01C4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91F09931-E836-4D58-AA1A-30DFCBF92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9DC5E7A6-AF90-4152-AF0D-C9F17716D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C6DC5E9F-5DDF-4F20-AE21-96E90EF3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3C3193FB-5C85-4472-B1FE-273BBADE1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40">
            <a:extLst>
              <a:ext uri="{FF2B5EF4-FFF2-40B4-BE49-F238E27FC236}">
                <a16:creationId xmlns:a16="http://schemas.microsoft.com/office/drawing/2014/main" id="{BA603497-D1C1-4D46-AD97-D72938BFD1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4364F750-537E-422F-A699-5792A1949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81547917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3FC9048-C251-4974-9627-9563FED6ED2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9062ACED-9B66-44FE-B5F0-F33AD91CB3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11E22C7F-72CC-4131-A759-7BBF54408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302725A8-FA8D-40B2-A453-D70958D64A3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C43F4393-98B1-4EA1-84FF-D993C72AEF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9F159F4-CAA0-48D0-A480-AE27D55F5B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B77F0AB8-885B-4B72-B981-16114ECA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B7644EF-7143-4427-8B6D-AA79FC820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3C4EFAB-8CA5-4358-B4EF-CFD3C860C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B4922CB1-D7DB-4771-B62E-F4B8D3EF1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3E8F852-746A-49AF-A273-D9A962E29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8DCB7DE4-0DC3-43CC-A8A8-FA0337F7D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7691AF1F-B2A0-4ECA-9AD0-C8AFBCAA6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EF896021-ACE5-4E39-B248-175564797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89F8A03-5417-4FC2-A29D-8B880C356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EC4F9F-66C0-437A-9779-DD1A3F1B6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A3B596F0-7D33-49EC-9899-67440FD47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046BE33-8187-48FC-B532-43E27945B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747C6E14-EC1E-4ECE-88DA-CEF90122D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AD3E984E-BFF3-45A2-BE74-462536044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2E1914A6-F44E-49BE-9C71-77F9EA238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914F484-ECCF-4662-8DCB-EB77B55A24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959D0944-2406-48B2-B00D-874128305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5A5350DC-5267-49CE-9835-0627E44F9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0034C489-B59C-4D7E-9EF5-4F0ADA9A8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D8C07293-961C-4CE2-97BE-83ECAF3F0C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1F4B9B8-E82A-4D26-B2B0-3FF9EE571A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60CBB7B-39D6-4501-AD85-2E97C2C2B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74F3CB20-16C8-42CC-9EBF-1809B93986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F7BF561-F162-4E63-8A37-80D9CDAD33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6353E3D-3D39-49C9-80DE-F3312F6F6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56161A09-457C-4C8A-A805-B7C85BF07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87451F9-30BB-4F1A-844B-A335D3EF78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56D991AE-5030-4A97-9D0B-C5E9EB14A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532AF79-556F-40D2-AA1D-9AE1E459F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1D7D1A5-836C-47C8-B2AA-F951B153F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C3CA81EC-D4AE-45A1-88B2-F74FBF78E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9E40C71-EEA1-4DDF-AFC6-763143229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1948375F-18B2-4523-9995-1D8A9011B0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3FDFCD85-8BC9-4D5F-9F66-46889BBF1C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73960A-55A7-43B7-8AB8-0C219671B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1DC467E-44C6-4F00-98A3-971EF5BE7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4687DE7-DCEA-420E-9FD1-0AF44CE842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0451AB4-D87F-4C1A-9F05-C24297512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8BDDBD7-EFE3-47B8-AB57-DC7C5E44B8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1D6182BC-00B0-4FA1-A495-8A76CA3FB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4380E735-A9DE-401D-83AC-31396ACB5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4FF3462-7197-420C-BC30-432FEF167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5D69835-9E04-458D-B743-EAD62AC1F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E800D0F-1E0D-447B-9CD0-7773751ED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81DC1A04-8442-4999-B8E5-24EEEC0F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57760C97-B89D-48B6-9CCE-9F5815A12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7A98B2FA-3F63-47EB-8F9F-A7EF74A16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D5A89B92-3DB5-467A-B658-471ABB752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A0461651-F4BF-4C87-8C3D-FA100F1ED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ED1F3CC7-2E42-4D78-89CD-B517FAB752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BB883064-D8CD-4B72-BD53-8B7E200C1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1757E6BE-04D3-4BED-91AF-FE0BD81A4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77FF5AF-C6A0-4843-86CA-6E1799F17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511DA27D-3659-4FAD-850C-1F1A3CE6C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5EEC335-FF3F-490D-9714-D2AC407D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41E6B16-B39F-4FDA-9129-71CCEC5F5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07534639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4B3D00A-ED25-4027-BCF4-49DC4204E40D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8F59FE24-5391-49E4-A2E3-5900E4533C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AD7D2B6B-6BDB-4566-8BD5-E7078E8E28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208285B3-ACED-481B-A2A5-1E3AED81F2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756F760-3408-441F-951B-8F801D55015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949C7AB3-92E0-4EC7-B156-560D0763A6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05C15E1-1FA2-45A8-AEE7-1F7EEF033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6A503EF-7DA5-4524-AFF6-35D1B4A7E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8EFE6C4D-B516-43BA-B1F2-A583BC936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1E19B392-9C0F-47BB-A961-D8867FE1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986CFEB-6150-468B-B2D9-DC115D34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DFFBDDC8-7DFD-43F9-BAE7-C905B1E132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6C77A67-E99B-453F-9368-A3E35BD9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5E53857F-95FB-42B5-A77F-35EFED9B4F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C41D7382-FF1E-4CE9-8DC7-02244AA1AB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DBB2378-F7CC-497D-9345-E14EBAE54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D79D1917-9520-4766-BD02-7CC619BA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42C4D2D-E16B-4156-90CF-63A72BA75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3327A0C-A6C8-4704-A45C-BABEAE0F3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9B173BCD-A7C5-403E-9492-AB0030A2C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5B996257-0597-47E1-9AA2-A4A443170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1507B927-C2E9-417C-A087-AE9BA95E4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B072215C-1F1E-492A-A5B0-1AB9CE31A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D23DE03-869C-4AC4-B437-687F3B555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73A16677-15AC-4999-A509-66410AC4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3441B818-6DAA-477B-AA5B-397B95BD37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5825486C-21C8-47E0-9B01-8D4F608FD3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ECE6CDC1-1D0C-4101-8F2D-290138EE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345C0C7-1BBB-46C5-8722-A697EBC8F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3CE0E93-C23B-4174-80AA-3B09376E7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6BFAD2F0-D698-4A2A-BC03-40C8A0B38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CA37CE7-D63F-40BC-A46F-E5926BF6F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7E754457-A54B-4187-B9C1-84BC5BB752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99B89B72-7C7F-4EBC-8682-FF5A8A6F7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C71D67AD-5D2C-4AEA-83A5-573ACAC10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3A92B1D-6972-4B1B-8972-C8D1167CD1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52CD53F-8855-48ED-8B66-023BC38C3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BC60C6A-1365-4C14-BB51-5D4C5C50B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10DB824-6ECB-45EF-AFAC-DA15CB165C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E7CD86B0-D4A0-4341-A5D8-D8B83DE59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EF8AAAFD-0CE4-412A-BF07-074F54AE4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4021E902-9AC5-4FEE-A932-1C94FF2EF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59B7297A-F922-43DD-A55D-F7BC359F3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BD020D1-4B21-48A8-A049-A8B3CF855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1AAC1B20-A9DE-4574-9619-7AA8C774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CE73B71-79AE-4506-ABDE-89FD05CC1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55C5FCB5-5E2A-4323-A332-42CC42DD6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EF628962-9E7E-4B73-87DB-356106893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71D83E4-2891-427D-8EAF-09650D29F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3FE7E7C4-0C96-4760-80BC-B47F5F9AA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6790C8BE-7F54-4AFB-B5D8-91C27D3B5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0042A1DC-644D-48E0-85A2-9ACE3B312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17FBE5EC-F45A-43BE-8066-C603158E1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0B537C9-A3D6-4313-9541-BE46E9A8E1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5DBAEE5F-B236-48CF-AE7C-F475E84F63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A84BD8AD-0603-479D-828D-932C0C6F3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60F1F7F-EE11-4094-ABEB-E50237492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850DA00B-8486-492D-8EF6-AE8E4817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D017C7E7-C382-4694-B1B7-2B034E2F39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3E2E3291-A15D-4775-A9FC-45497C30B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D233019-F15D-4A9F-A6F4-741F381E5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50DC6F-10DF-4302-AA04-69BC3FF7C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23586549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79A6F86-7F64-46D8-B449-3E954E2CCE0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DB8F876-8151-4114-B9A1-498BD3726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BD5E8A1-89CC-404F-BAB5-D2D948E51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648E2E3-2166-42A6-B9F0-2A49B71949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8EB1F3F9-3D04-4204-87A6-23D34946FC5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D469EC3-ADF7-402A-8148-6E52315573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FA4D3A3A-7741-41C8-A3E2-469B13F71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3E858A0-15BE-44C8-8FAB-2C6CF62DC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BA331BA4-2808-413E-B8AB-FF325A3D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AA2D299-046F-403B-8BF3-94D429258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D4602E2-80D8-4450-90B4-944297DE2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0462944-B3D1-47CE-8091-C98E2064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5E9EF65-59C1-4095-B5A4-F490DF861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3DC19939-2A5A-476B-A26F-9A623F2D6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B7B13E1-0316-4E0D-B388-044133B65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7D2B9D-5F29-44CB-97CC-954C621FB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42A73A58-B3EE-4368-8966-70CC43518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4D230054-BE92-4DF9-83F4-E89A26C2D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45480F7-0638-4416-8076-9731611F9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14AE300D-860B-45D3-8609-EEF834604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65CFABF-03FE-4E22-8E6D-F9207B90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8D643F1B-F9A7-4BBE-BE41-5C7BEBABA0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D4E39AE3-6FA4-49C6-8FD0-3545EFC68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99CDEB40-8189-4B81-93A6-8BDCE1B7C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88AA5CD-4968-4E43-ADB2-BC99F344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02A79110-B3E9-472F-AFC5-4831F99A0B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3325A08-972A-43F2-996D-6511C06B6C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58B2C6CF-6880-41C4-B3A7-90E3A5351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8E22E8F-12D2-4795-9E8C-7AF1278475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398EE9F-EFA5-41EA-8A65-6677FA70D6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43625AA-E141-4BEA-80EC-5DB2B326B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4C1E65D-E537-450E-958E-A660D56E4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61B3949-BDB9-44EF-9612-533103CCB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7A6B48A1-FBBC-40AB-AC38-41FE14A6D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995ECE00-3F97-4A00-B50E-A44772158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12189FF-710B-445F-B9A5-46A50AEE7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4580AA0-A31B-4FA1-B39F-757F885CF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22DB5C0-99D3-45FE-B92A-459371BD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444DBC74-A013-4A98-B2DA-54D63EA9B9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0DA02A45-EF7E-4852-88ED-E4A10C279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35AA1A33-5423-47B8-AE4F-FF98B23F4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5E3CA8C-49F2-4413-AF9B-DAC9727AC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E89E882-B4E3-4076-8EE5-B4C3991C9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8DCABB4-A6F6-4517-8E8E-B1A8FBECE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9C9BE33E-CC6C-4DFF-ACB8-FA85BB603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011C813E-8713-4062-915D-7B417477A2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F6C72B3E-D1BA-42C7-B895-58B57F57F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C71D3F5-E33F-445D-BA1E-4247D34F9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119A346-6457-4288-86B3-BF1BEA578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77ED0AE7-7BBA-459A-A346-39BE1C05F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F246FA1B-79F2-42C1-9EF1-83F755420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AF924442-00D9-4BFD-9A00-F830827B3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9111364-448A-48A2-BA0C-38B3B4D3DB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41FCA325-74D5-49D5-821D-BDD29CB85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DB7D30E-0731-4A93-AE6D-C69158B6F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64D611BE-3269-440D-A2DA-EF2FCE30A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0F8EBEF-CC66-463B-9CE5-A384DD973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562383AD-6F53-4C7D-AB29-1989995C9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EEC0ABC4-9574-4D40-95B0-0530671177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98109B95-04A4-4179-BD1D-905D51778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5750615-EC09-47AD-8008-75CDCADD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D9EDD61F-20B1-4BA7-B8AA-0B490AA4D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34123018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5AB69B2-BC08-427F-94E3-5839C0ABFB4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6F92C9F8-9B44-4A9E-B7D1-4B6A7E2CA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281C23B2-D7F3-4611-84AE-3A1100D686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B7BD91D6-5CA9-4C41-AECE-840AA994334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E7BA9A68-096D-44FE-8C46-C30A02F3F5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169146F1-0830-49F4-B9D4-528568330F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500B9AE8-8427-4852-99E8-0D2AEC433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B2C32E-6CCC-4DF7-A351-1B19A431C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D98C03E-2003-44D8-AED8-C7335416A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210E2F7-BE84-40EF-A9C8-997C13C1C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4FE9C29D-582C-4259-9243-9DBC9D95E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12FE4F4-79A6-4EB8-97B0-5F3490605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2298E70-36A1-45B2-A5CE-A7FB84340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D05C2CD-44D1-4706-943A-0E36907B6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28EB5BB8-724D-4F1B-8E30-E1D2172F7B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9EF63B9-B92C-4F17-9ABD-736987C17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641F0ECD-398A-4E49-B448-9E1CB8EEE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97B55A62-A4B4-4F05-AFA6-4AA187E7A8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39AD0113-1342-48A2-ABD8-3215F5EB2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51978CB6-A47A-48E5-BBC7-6255925F8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204F686-0F35-442C-BB44-F642AF90D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62A0B2C8-E55D-4F00-B7B2-8F43C76DE1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04368359-D6FF-42DC-8921-01059BEE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8471CF4-E9F9-4568-8054-AD43FB859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321F8ECD-DE2E-4C80-A8FC-C02C15350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7BB31AFF-0DCA-4A69-97EF-F22BCB9954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6F5E529A-250C-4D65-8F8E-55E5A5B213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E845371-0113-4911-B209-B26A0ECD0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AA5A31F8-D531-438B-8021-41CCFBB5B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C8A3253-7EE2-4566-83E3-51F9D5035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31DB0E6-F1AA-476C-99E5-B4F8422A0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73910B45-A0C2-4F8A-8C37-5BDED0F8F1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3646DDC5-1FC9-4AA1-98A8-618724C532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AC8FCAA-C4EE-41C4-9EE2-4AC809E9B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001351B9-32BC-4092-9489-3178F8F31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95D2276-A26F-4B6E-8292-7971010B9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B7793D21-3B63-4DEA-81E9-B6C0E4918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063FFF3E-D43D-48D9-ABCC-5D27E9F6F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9538B2D6-7EEC-4766-B067-59FDA15688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DE2EB114-F153-4EE2-A225-ED9E92482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03E0ED8-F95A-47F4-A9F5-52919C4BD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905C97A9-9AAF-4C8C-9B09-34711F17A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3FE598C9-097E-4717-BC45-5AF047A12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1EC7357E-1652-4FFA-9D9C-A23C5BA07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A085C69-BE3C-40FE-806B-C53E11EA0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79826D87-9B2B-49AA-B44C-3B25EB0A0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BC33D55-50CC-4F10-970C-1C11FEDE8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A0D0074-D69D-4FAB-B96D-EAD07D334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243A0E5-4897-4FFF-9D52-C0E62CBE3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17740086-45DD-4B31-A792-EEE9E5527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28286BE2-52D7-4EA2-A8CA-7ECA1CBA7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ED204BE5-1978-45AC-9FB6-A6DCAB316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A758FDE8-5C3A-4373-8191-5995131741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9E23A29-1721-46B7-815C-5543E03E2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23FE43DE-1560-4C6F-A732-B94CB2CCA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7EE0D194-1FFC-4B0D-8C2B-6FE56F5410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98B0D113-F0C7-43CD-A506-9A8C6B44B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BC6F2E2-7FEC-42B6-B56C-64B6FFB87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06CB715-C7A5-48ED-97E2-669AD50068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EE7C80A4-9201-4C18-B0E3-79942FC17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A2B9D366-3501-4E6D-81A1-1A53FBC52E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C8337269-C775-410D-A81D-D4D8740EA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504779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1CC321A-0AE2-4A8A-992D-26EFFC0FA599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9" name="Text Placeholder 140">
            <a:extLst>
              <a:ext uri="{FF2B5EF4-FFF2-40B4-BE49-F238E27FC236}">
                <a16:creationId xmlns:a16="http://schemas.microsoft.com/office/drawing/2014/main" id="{21CEE2D3-2446-49AA-ABB7-2B547ACDF2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4A6DB05-6799-4877-AB97-C4AFB0F28B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AEC2C5E-1EAA-493F-8CD4-FB1EB73C1A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1C52633D-8244-4A26-8FE9-5BC32FD2ED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2606AAAC-A4F4-4827-9353-ED64EEC2C0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EB79216-F774-400D-8C5F-64FCC8288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71822C9-BBB3-4881-950B-01543631D4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E329FE3-63B4-4009-BE74-CC2437E8FD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43C7877-CD8F-40E2-B1A8-D140A344E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AFC5A6C-93A5-4A5F-9306-04972F0AE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7471689-80F3-4916-AF89-C29133FD4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B2B2874-E684-4772-AE85-805E0F6E3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03FFE667-42BD-4F0C-996F-E1A3F159C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D62B1E01-A359-4A67-BE83-878B007BC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AE23CB7C-8A6D-4BC1-B5FF-F76575A60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F4A26FC3-0321-4C72-8F11-FCC6C7B52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ABA0E4EE-1890-4B82-BBEA-AD434AF8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165C6709-8899-4F31-AEE3-B537425BA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7E891DF3-F827-4268-B8C6-71B33BB5F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5ED5C2C-D0E8-4650-A7EA-9EC91189C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DA90F9AE-68E2-451C-8C04-17529AD4D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EADB0987-13F3-4876-AE51-A327302F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7B061FE8-6228-4A9A-826C-FE4242A69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6D8ADDE7-FED2-42DF-8FC5-EC279F28D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0EE590D-9B1E-4E8F-93AE-7209574BE0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F88E6B26-596D-4245-BE33-F985E66AA9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D8393A93-039B-45F8-B3EA-677FD96C4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7821795-C199-4CD1-8A95-774469D3F8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528F85B-280E-4ED5-B86B-15365191A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72B2F7B-F5BB-4FAC-BCAB-B776C7306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861E282-4784-47C2-BB23-08219D4E3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630668C-8D90-46B1-86A7-E5358BFF9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EE4DC629-3872-43DE-BF5A-17E0082B1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62B44810-F5D7-457F-B8A3-1C39EC83E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B2176672-9850-4AB9-B347-D448D4779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3A8F8B1-DD28-4A58-81BA-4E8525BEF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6C582130-A062-4035-8BF9-1551D591E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3441879-8C28-4516-81E9-F746F594C2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45BDF2EC-5A8F-4CF7-81DD-5F1A725E3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F74A0107-E063-43A7-A96B-712D91C89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32958C6-BE09-4809-B9E0-504AE181F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B9AFC25-4C4D-4B1A-B776-904EB70DD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1527852-91E6-4272-B192-ED1318150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BE5A300-24E3-4A93-A67B-6F102C53D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26EB4922-ECE1-4BF4-A362-47751C13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A7EADE0-27C5-4420-B2F5-7CB269E0D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EBFBCAC-1856-4444-A91C-4C81B7F18E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52E33841-48EA-456A-A350-81E784EBE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21DF18E6-89EA-46BC-A2F7-339135A45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544220B8-8184-47D1-962D-701264A3F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1FA0ADB3-5E00-42EA-B3BF-70EC87E6D7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11DD7EB-1A25-473C-903C-6C497DD046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853B69C5-F4FF-4391-9567-3204D8F2E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0535B51B-9C9D-49A7-B7E1-20E728C6D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3E79BE2B-9DFC-4254-A984-2E34ED21F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1E7890D-D067-41D3-9266-AD074EF6E9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C8095581-68B5-470B-B2E0-6D389D4EB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C13E48D-4F2D-45B0-A677-6F99E096B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F114AA74-9106-4470-AB9B-E93589EF9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178C0438-0328-4BC8-AD19-73D9984C3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EE83936-0D62-4DDE-9C4C-454F0DC62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215773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10C478F-455F-441B-BDBE-2002A3DF56C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8CCE84A-B00C-40B2-9BC7-A47339E84D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F3FC11CA-678D-4166-BF69-F9E15F3B5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D80B7B2B-4F92-4EED-9142-4619262F7E8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71F13FEA-2949-4AE5-ADE2-EB05ED62C2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A2312B77-3ABB-4F6C-A2FB-0EA8C28AC6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43F185F-6E7E-4608-BA33-A6A81DCC1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06EC5DB-E82D-4E68-9A3C-48988A38F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C42FBEF0-A016-483A-B35B-5F32F8E6B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AEC197E-6CCD-47B4-9315-EEFA7C41A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87163025-C2EA-4C40-9F5A-25092EF78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37C463DF-EF20-4668-AEE6-F7D9015AC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996A8C3B-1A99-4843-B53D-F4FF469B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72B1725B-21A6-404C-A946-324C8F015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1B067B93-38FC-4918-827C-460218C382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72743163-6E34-4EA5-BFEC-CC5EB8E03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E28AC178-9153-4495-A455-ABCA7D8DF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F1A0AD0B-28F4-458A-B1C1-871289B88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B593218A-5971-4EF9-A810-3E2C282A5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24AB814A-74F9-4AB8-B1DF-FEC1C3548A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F49210D-759A-4188-97C9-52CB1C382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514F2C2-1016-4B68-B7F7-BCDC6B321F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7FA63962-1BA4-4044-A401-662A0AAE3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9EB0693-D40F-4590-A3A7-94366D675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C79D96A8-6E13-4A07-9D1E-734939FC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8A3E3CDD-C74F-4719-B98D-BEBEDBDC6F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BE67DF26-EBB2-44BA-9CD6-5A925C466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8754FB71-EF26-433C-AA6E-B75075BA2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CB76E17-2CC1-43B6-878C-001FEB4D15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209CC2D-D65F-478F-B078-F7401E4BE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B3E648E-677F-4628-86B6-041E57EB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84832DC4-B683-44EA-A405-5435C6B4C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67B6A35-A93E-48D0-A461-543B1323D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3E8A6EA2-8577-4D4F-B41B-87E148AD1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233CD04-4F52-4E96-8E1C-22D0180FD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DB92F21-AAF9-4837-BEE7-E3FD0AA8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E84D01B-DB0B-48D1-8FAE-0D678C825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EFBE4A4B-76F6-41F6-88AE-2BFA17815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E50C4DF2-912F-4ADE-8908-14A094DD16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A190AD29-7CE0-45FD-BA79-6B1D0F785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53C8236B-B06D-44F9-8908-2401DE858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DBAA6DB-CE8F-419F-9643-4E48B103B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E5429F3-6897-4F13-BB24-9FF8F7E83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FCF87DDC-7854-439A-A342-603E83771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969DA66-F387-4C6B-AB46-E8AE72A3C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4D5247FE-CCE7-4FA9-95A0-E2E05647F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B4F34CB-5D1D-472E-A7C4-637CD74D4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9BFFF8F6-D3E9-4B58-A485-39EDAFEE7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9D476373-4D59-4541-9F7F-4A95D9C1B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8E6D0AC-4DCE-4704-A040-797397281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9EC3E19C-BC88-4848-861C-66D7539035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57343A6-5C9C-4EA6-A7B4-6B97294E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646274FA-B9F9-41B6-BC70-12299DA13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25980715-089E-4BA5-BA80-3A2AD7974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274FA35-3B13-46A3-BE29-270ED68B8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57E4A69F-2E9E-4EB2-9CD3-0ECB29838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D007C36-E70A-4612-BF46-186C4424D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6560084-E0C3-4D37-A698-8A05704F5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F55C39C-6F98-48AF-AFE0-337DEA657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6F2D313F-6617-4255-BA10-B1E3617BED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2DA19BD-775F-49B5-B31A-2B94D56CA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F12CA56-E84E-4A4A-BCF4-0F216ADF8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2737550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8430" y="686887"/>
            <a:ext cx="2824180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94" name="Subtitle 139">
            <a:extLst>
              <a:ext uri="{FF2B5EF4-FFF2-40B4-BE49-F238E27FC236}">
                <a16:creationId xmlns:a16="http://schemas.microsoft.com/office/drawing/2014/main" id="{11B95767-3A13-4FFC-998D-AC0754C0E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95" name="Group 4">
            <a:extLst>
              <a:ext uri="{FF2B5EF4-FFF2-40B4-BE49-F238E27FC236}">
                <a16:creationId xmlns:a16="http://schemas.microsoft.com/office/drawing/2014/main" id="{839C52C0-9A6F-4427-8D48-7BB28B00B5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96" name="AutoShape 3">
              <a:extLst>
                <a:ext uri="{FF2B5EF4-FFF2-40B4-BE49-F238E27FC236}">
                  <a16:creationId xmlns:a16="http://schemas.microsoft.com/office/drawing/2014/main" id="{3CB4793C-5CCD-4F5B-BF61-B5519BB8456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9C22DE55-0539-4D47-B968-A6FFB05227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839E5D8B-8155-49D3-9C68-ADDFE2B14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C63B0A4A-C98F-4375-81E7-CF6DC2A71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AC870463-CB95-46E5-9190-D47D0A0AD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9C090A6E-F3FE-4492-A8E3-5CB015467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D71279E6-2329-4AFD-BC71-783C75AD0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39F93875-8DCC-4364-BCAD-87D1A0395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B8A0F650-D849-4B73-9146-7E4514209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696C0D3B-E372-4329-A827-83F393655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09187AF8-096B-4D9D-BECF-DA1ED22144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BCFC2B8D-A927-4FA6-ABAD-250666F7F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393D1A0F-7858-45C7-9640-0EA05DE9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9D9CC4FD-3E79-4B80-9CDC-9026604AC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6B9EF6BE-5CAC-4584-85C5-38722586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CE9CBF70-A08F-4B3E-933C-5B383A7A0A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DCB129BA-B7EC-4145-AA2C-85E18362D5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Rectangle 21">
              <a:extLst>
                <a:ext uri="{FF2B5EF4-FFF2-40B4-BE49-F238E27FC236}">
                  <a16:creationId xmlns:a16="http://schemas.microsoft.com/office/drawing/2014/main" id="{E952D24A-E62C-4B35-A453-E2DB313C1C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A616AFE6-9BCC-48E4-8C66-4AF9903E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14593CC9-FBBF-4EEA-A1D0-6472C1804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C13B5AB5-D746-465E-AA3D-E87100FF9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D8C3E3A5-B063-4156-83BE-857D9A190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F9354ACE-2667-43D9-A9E4-35AF59FB09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4500720B-9FE5-4FC6-BCC6-2C7F8F4E4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84BA71E3-588E-4AA6-AB1E-3CDB10C4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BE3254C8-814E-4952-8200-C895058BA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331888C2-72FE-4B1E-BB9E-F6E7C5762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9BDBD28C-CE53-4274-AAA7-FA2D3C043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AFC524B2-1374-4D2A-8E7E-8CEEA8756B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159C63ED-119F-4995-A908-DBB2293E7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9D9FDAB1-BF5D-47C0-A4DE-38264D999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C1ABD4F8-3CE7-417B-8CCD-4879D33FA8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103F22C4-1CD6-4EF0-905B-92AB362F7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B6C6E0C7-2C51-494C-96A1-A7080C7BC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5E3AA035-F1DE-4980-A6F9-03834D684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130ADC70-2CD1-418A-84DE-3F38ABE73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B7EA4B72-1CA4-476A-B6D6-852CAC06C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9BCDC689-AB36-471E-A19F-6DF6BDFA4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F84B1191-49BD-42D8-9DD8-54B1025B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3F36B0B7-B248-4C36-ACAA-F57D604F9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6C40B266-66D2-4AA5-AF83-82341DD03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46">
              <a:extLst>
                <a:ext uri="{FF2B5EF4-FFF2-40B4-BE49-F238E27FC236}">
                  <a16:creationId xmlns:a16="http://schemas.microsoft.com/office/drawing/2014/main" id="{0F6CDDCC-C889-48AC-B016-7F6405161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292792DB-44D2-43DB-9EBE-FD22D8E4D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A70696E9-E2B2-4865-A0C3-E3E4E7CAB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8131D599-F06F-4922-A462-921AB0B9C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0">
              <a:extLst>
                <a:ext uri="{FF2B5EF4-FFF2-40B4-BE49-F238E27FC236}">
                  <a16:creationId xmlns:a16="http://schemas.microsoft.com/office/drawing/2014/main" id="{5737B435-E8F8-4CDD-89CD-FF0682FDE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BC9AEEE5-3792-4999-8681-0EA0B20F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2">
              <a:extLst>
                <a:ext uri="{FF2B5EF4-FFF2-40B4-BE49-F238E27FC236}">
                  <a16:creationId xmlns:a16="http://schemas.microsoft.com/office/drawing/2014/main" id="{D1D6BC8B-EF90-45E5-B12E-445E7D0308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53">
              <a:extLst>
                <a:ext uri="{FF2B5EF4-FFF2-40B4-BE49-F238E27FC236}">
                  <a16:creationId xmlns:a16="http://schemas.microsoft.com/office/drawing/2014/main" id="{C63921BB-161E-4135-A152-58519C262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54">
              <a:extLst>
                <a:ext uri="{FF2B5EF4-FFF2-40B4-BE49-F238E27FC236}">
                  <a16:creationId xmlns:a16="http://schemas.microsoft.com/office/drawing/2014/main" id="{B6D7A211-0B1F-4C02-A9F3-006FB0810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A0B3206B-507B-4015-A9A2-E0896DFAD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984BAC3F-9CA8-4015-A952-B9446F68D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4CDFC29E-4326-4DB6-9AAB-572FEBFC9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9" name="Freeform 58">
              <a:extLst>
                <a:ext uri="{FF2B5EF4-FFF2-40B4-BE49-F238E27FC236}">
                  <a16:creationId xmlns:a16="http://schemas.microsoft.com/office/drawing/2014/main" id="{76FF4184-4BBE-41C5-9C00-615CF27EE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0" name="Freeform 59">
              <a:extLst>
                <a:ext uri="{FF2B5EF4-FFF2-40B4-BE49-F238E27FC236}">
                  <a16:creationId xmlns:a16="http://schemas.microsoft.com/office/drawing/2014/main" id="{1DC69F4A-1996-4C8C-9C03-DD93CF410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1" name="Freeform 60">
              <a:extLst>
                <a:ext uri="{FF2B5EF4-FFF2-40B4-BE49-F238E27FC236}">
                  <a16:creationId xmlns:a16="http://schemas.microsoft.com/office/drawing/2014/main" id="{756AAD03-1CA0-40B0-B5AC-5BA605B29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2" name="Freeform 61">
              <a:extLst>
                <a:ext uri="{FF2B5EF4-FFF2-40B4-BE49-F238E27FC236}">
                  <a16:creationId xmlns:a16="http://schemas.microsoft.com/office/drawing/2014/main" id="{5D3472D0-A7F1-4E13-9454-78B7364B2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3" name="Freeform 62">
              <a:extLst>
                <a:ext uri="{FF2B5EF4-FFF2-40B4-BE49-F238E27FC236}">
                  <a16:creationId xmlns:a16="http://schemas.microsoft.com/office/drawing/2014/main" id="{02302272-5BAA-46C1-8B4E-932590DED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4" name="Picture Placeholder 253">
            <a:extLst>
              <a:ext uri="{FF2B5EF4-FFF2-40B4-BE49-F238E27FC236}">
                <a16:creationId xmlns:a16="http://schemas.microsoft.com/office/drawing/2014/main" id="{E5AF71EF-D58B-4930-B671-3D00D2D01A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0443CBF0-AF90-4B9B-A3C5-CDEF3FF57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8823" y="630906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6049278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A22F7D-DF33-4F8D-A9EA-63B0438656D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0B26C4B9-8C6E-4432-9D3F-5CB5A44F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68C35AEF-DD5F-4986-8BD7-B45D602B39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BABAD9F3-1CA4-460B-AB0C-44EB2B5355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95B74E3D-D65C-4821-82A7-4DA4E610229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5F3401DC-8560-4DA9-94A9-00C8743436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31B57478-007D-4048-B9EE-8455F68A9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F423A54-3E01-4547-8769-0B82C8F02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517E6C8B-802F-4227-8D3E-832ADE98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68EA5DB-E17A-4E6C-AE84-01EB3DFE5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9ECB346-EB7B-41F0-98C3-3D5C553B7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DD854087-C756-44A3-99BA-E7D864E24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5F8F84A-4503-4764-8422-1810A957E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ED6C54EF-C0C2-42D2-8924-010FB97B1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E904E4A-53D4-4349-875E-D4DA22F33D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94C93FF1-5C4D-4ACA-9A35-BBD285F41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90D3858-07F2-4FD1-A076-94119C1BB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4C69CE1-22C4-4527-8A53-74F7528E6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F5702965-14B8-46FE-B46B-05EFFB4F6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BEB8A540-FAB2-4C87-BCAB-B0D1D7A40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5F9041BD-8B6A-4F79-8EED-C804DD91F0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3725E1A1-74B8-4F6A-B04C-2DF1BDA6C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425BB9B5-99E6-4FFE-A2EF-377C453B9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383FBCA-0EA7-497F-BB40-2EF09554F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D86FC5AD-F799-42AE-8E03-BC9BC97BE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522AF172-AAC2-4B4C-9CFD-89A6FBBBCE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9ACA0A6-F43E-4222-98F5-0491F41B17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7C2533A2-3A62-4DA5-A9E0-C3DC2EC81C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8FB5A385-87E3-4A1C-85B6-718CFB38C1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604D6647-D192-4193-83E6-1CAC269A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6D66106E-5C2C-4A6C-A0FC-D81983B5D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62D1FC3A-10FA-4BFC-BCD1-45DDE0A10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8B465442-944B-4343-A3DE-B26FC1DA45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4E03ACAC-9B82-47C1-873E-68CB235E6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DCA6CA0-EBA1-41B7-BAAB-4D43E220F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25F23AF-8873-4193-BBCD-2BDF66DB5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1ADADE51-E568-4DA9-B9BF-34D3D1914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51A6798D-42E0-41E4-BF1A-412FFDAE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2B648ED5-36B2-48D4-8756-812AF3DD87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0156E6D-9A01-47E5-86BF-8DF3CD41D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ED198036-35C2-42A3-847C-3DDAAB259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0850392E-60AD-475A-93D9-F4FDF3768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5537900E-1428-4977-A10A-DF3A9D647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EBCC9CC0-FE91-4D77-8F78-9F0ADFA38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CBC651B0-ACE3-4087-9F7B-D30A1722A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8AA74FC3-44A1-4697-9A5E-6C2012EA7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855F918E-4040-493A-A7BE-F0B28E42C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44CA7BD0-E692-4C34-AB7C-1836CF4DD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BA2B94B-AE1D-472B-A9E5-99E8115832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78CFE8A-EA09-4C02-98B3-037D139B17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10C28EB-A7CE-46C7-B369-3D9300C18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6E8BDA71-3BE3-42E2-AC95-2BC251EF1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B6D3B4-F51E-4B4D-944F-1D530CC264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9BF5F67-6FDD-43EA-8C31-FBE175A09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B4C1C016-9310-48DA-ADAD-2B764327A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F5B9343-5F32-4130-95EF-2BEF8670CA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4EAD7083-4B3E-4420-ACA7-09BCC63B6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945ED441-ECE1-432D-BEE5-8717B7207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EA0F052D-E340-4BA2-8E01-F1ED97F32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4C25F84-775C-46A3-A835-378EC98CE3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75D1280-4145-4769-A09A-12341C7B6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10990632-3F01-4468-A442-B43D938BB4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74324337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82B060E-C449-476D-81AF-73F73758E93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8E997143-9EDE-47BB-ADFC-6F0549F2EF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10D478E-A393-4A84-AAFF-27DDE0485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D5A7ED87-9A48-43B5-B9DA-E8CC457638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3A016A6-F852-44BE-8DDF-C6F7E096F6E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9BE71D4-CF4C-4B88-92AF-3978D52793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183BAC82-3B3F-41A2-9390-CEC78AB0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71CA95B0-F4F2-42BE-A430-342DB537D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07F006FD-C11D-4A6A-BC3A-8113028F5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628A832C-0364-4212-AFE1-7BFE7CC41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9A03171A-29CE-47A8-BD10-E5809A31F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5794CEB7-3667-4CA5-A975-BD816069D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BE380839-B55F-4B47-82B8-665B918B8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D744A968-B588-4AA2-840B-9531C801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09F6F190-334C-41E2-93DB-3CD52B7C23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42E76368-7A5D-410F-88DC-34CF8920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33B12803-098E-464C-9D31-FE150392A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98EE427A-D9C5-4D9D-940C-21DAC6326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753E5D0-D024-407E-BFAE-587ABA33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E622D15-8444-4A5D-86ED-3F76CC18B8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D7BB7C75-12AF-4DFF-8897-C070BEE67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A6FEE4B3-D753-4F53-B264-BA64EFDC61D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C6A3B1E8-D990-426F-A625-58A5FFC3D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EFD4F3C-8453-43BB-A747-D7C71C729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7E135BD-CBB8-4CB9-BDAA-C284F433F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CB4F3BF-32EC-46C9-A156-CC51C1D368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BE07D4A4-13DD-488C-A4DE-FEBCD8D84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C647890E-8CDA-4ED8-902B-CEE0CE36E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629EC28-6EB3-4213-B70E-A30FC6C91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F486C334-4F66-42A4-8736-A5A427902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8358844-8E14-4921-98EB-32078D1A2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84DC39AC-AB8F-4BFA-8234-06AEB841E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C3B4164-E2FA-4A4B-9F57-001C7F202C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5BBB70A-7F4A-4402-A6D9-BEEBFED4F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B43FDA-440E-4F15-9B70-5949691D7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2DEBE73F-6662-4F14-A1AC-CED1AD641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5A38ADC0-FC0A-43D7-B407-521A7521A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45A9E56-6B28-4673-860A-399F6A124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D7CDC1FC-822E-4242-A0F1-0BB42A4BE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ED77337-CA10-47BA-9137-E7CFF9A7F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CDCF97A1-EBDD-4DB8-881F-F849E7A1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938AF5F-0D91-4724-8B46-D95FC8C98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E24401D-64E7-4F0E-B8F7-08E10B315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1D2281AD-8AF5-49CC-B735-1DA3927F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22B076C-E690-452A-B933-73D4A2542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21C8792C-B8D1-4C14-9EA7-FCEEA6DAE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9D1F8DB0-F743-42F3-8803-1CD930E62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65865F79-6793-4CDC-84DB-B4B557E4B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26E84E4-5798-4A2A-A72F-23507AC64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7513B94E-0235-4F98-BE37-7EFC87888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4CBED780-041C-48AD-B806-3D854B295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F6DF7D45-68ED-4D8F-99EC-D6F30DF90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79F6DB-7382-4299-9861-A59E44BA71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F7271E52-41B4-43E6-8BEC-18463378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FEF801B-04EF-4D03-9C32-6A2400AB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DF2E3E9F-ECA4-4B64-A81C-3007A67EA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72F4D278-84C8-4970-A020-6206F992F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5B7B4E1B-75D8-4956-82CC-D5F67CC32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B6E4B256-CE84-44FA-8F55-8B01FFC89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A720ECEA-1FA7-4EB7-B6A5-A3A78D058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5CFCC5FA-F609-4B8D-B4AF-275CE2203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0A3F94D4-266E-4FB8-80FE-A278903B8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91608790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3BFFD5E-A264-42B8-99FC-96BC9D1473F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4EEF5BBD-28C5-48F0-96B8-968778B0A8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1CBF4719-DEB3-4EB5-9DD6-C0A4B33FB2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42D202D4-3C09-404B-8BAC-7E9444C109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7830525C-A1E2-4FED-8BC6-5C0FAD98EAC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3D1AF661-2F92-490B-AA71-7C1167FAD3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E1025739-3C8F-44A2-81F8-79D59846D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E8D4E8DB-F856-4AA2-B119-BF586071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FE8DAB46-7500-4B8A-AD54-8CD2F727C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255787F9-6783-49A6-A866-00EAA58A9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6925044-093C-4241-8757-64B6321E4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38190E3B-BE9F-4830-AE01-94BC0B3AA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F0FDD70-5B98-49BC-AB6C-115497DF4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F3B51001-26CD-4142-938F-3A4E7FEC6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7986774F-2E06-44DC-A255-17282B556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5B2751A7-9760-43B1-8A81-FD3801900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5C38F50-E56B-4A03-97FC-18B8D6DC1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9333C41-2D22-485C-83AE-0683BA866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92824AA-8643-4AE0-B4F1-5B064DBED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23B70548-E391-4927-9E74-433FA9DE6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9EB09D-7608-450A-B7B6-097DB2AE2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0185C5E5-FA72-406D-9838-BB59267692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2DCF69C5-B1C6-4D8E-98DB-D29F967DC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1E9634E4-5484-4FA0-821D-FCCBCC5D9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59E6C1B7-25E5-4E80-AB4F-BAA6D234F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6C0806D0-0952-4414-A2A8-794DA14E3C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6A29AB6B-6A31-459D-8786-8792E1E5E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2B8BF9A8-ABDD-4B7F-9FE6-6D8C82499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6E95AB99-4D26-4D08-BDD7-49FF6466F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0E661CF3-9A5E-4E57-8203-C0AB09F87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6F5EA9E-EABE-4DFB-AC04-98CF13F61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9AA93B66-D04E-4C9B-AB5F-BCE3FC563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27FA445-C716-47D3-A773-FCE0EBB7E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680D9D62-B945-412C-90DB-5F948A01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10BDFECA-6230-443D-A4C7-A05723AE0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4FC83D0-DED2-46A2-B1E7-BFDE640E1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38154B4A-2AE0-45A0-89D4-0772282D4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C3D0E1F-E972-45FB-94A3-13F2BB919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1AF20381-5B2F-4CB8-AA30-DD6FD2A75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C79F5C2-0974-4D96-8BC3-1826A02BB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FD52FF9-8AF6-43DF-8B3C-72A447AA7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DE26265-411E-42EA-BE94-3B5585E6F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5E0ADBE-E7FC-4E9C-A759-48AE74F10D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3EBB1E71-436F-4FFE-A34F-82F2EA186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49E4AA2-A08F-4B2C-A2B2-B48DEA064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96F3CDB-D7D2-444D-BE7A-F15B290A9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23A79429-7FBB-43E4-9417-DCD11BB19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7E631A1-3A59-49A5-85D3-5471E0D49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F1FAE23C-1FF2-4F8F-962D-C47A0AE9A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F7952C4-0C62-4E2B-BAB9-195348D66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FB9E2FA7-F53C-48B8-9605-E60671242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B7998E4C-2F48-43DC-A339-1B509DBF0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449F57-69E5-4EBA-8605-09FCC296B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BA0E2C6-CEA3-464A-B9BD-D06A2381A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FDDCA20D-6D84-4DA0-809F-F1D3B103EF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EBCCCFB6-A156-4248-9B16-C5862847F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95AB4E91-6793-4722-9259-DE776FF2C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63E439D4-0218-4F3D-83E6-CFEBA1D70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4EE3344-1A3B-4A91-B8DB-C2480D4B3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34CB702A-2CF3-46C0-A401-E036AE43A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9760E0C-6151-4470-AB17-BB1A1691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45853D0B-03E2-49C2-8B64-802874850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0588333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3C123DC-9BEF-4852-9203-625F258118A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6342740B-0A9B-46DF-9D4C-4A7B2EED8B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BD2E997B-935F-4245-9203-21B46B437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AAD5D0A5-5386-489F-8DE6-74A99C469B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508820F-146B-4E43-98BF-3C77191BA1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88F198FA-D048-4E88-B374-EF2F679392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BCE448A4-8F85-45B4-92B8-71FE1198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6C5A4A4-D3B1-4166-B589-870458C09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26F7D69-A758-4353-9B45-91EBBDC6E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7B74DA62-FC83-4170-9DE7-9CD524DB9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24793274-2878-4F08-A6C2-0A8BB43B1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2675BD92-8979-474E-BFA7-F49A4A172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6FC0D523-EB39-47AF-BE0A-1EFD7049B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24505D7F-A912-46C3-8D09-F3BDE2687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86760ECC-29A8-49B3-ADE5-1A2AA5E753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302D1FD2-8399-4969-8098-2B1A87E16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76C4DB86-5384-4EEF-889C-327D1E3B4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4BA4EFCD-0717-4A54-933D-D5A8E5B68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23548561-2872-47F8-B468-F82BEC03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1E45139-9F25-4498-B3BA-C9601314BA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4C94DF-775C-4C66-99EF-5BFA4A970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2FBD5F97-2196-4541-B2DB-3EEDFBF5D9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05D4743A-3A88-4C86-9192-A9F7D21B9F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42120ED8-88C6-4448-9434-C3F47A9C69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6AA46A8-B722-4767-87AD-D3F4EBEBA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B66ECCBB-DE75-42C4-BD1F-E81FD8212F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FD14A773-49E6-46A2-B1D1-DEAC3A9214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E4044D48-82A0-4A3B-A5C1-10E0A8F8C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9CFAD01A-907D-44EF-B4F0-40C89A6E05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1DB3CF4D-CB7D-40A9-AE52-58582F6F5B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A2BFCED5-41D9-4B10-B901-220D2C26A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A8F60240-25C9-46FA-BA2F-CE45C80DB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FA5C298-EBFC-4FAF-9E79-F750B3662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63458C1-185C-49AB-AC59-F4778AFF9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A5320A-F2C0-4DD2-BF03-62910E08C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1357ACF5-7C9E-4E7A-A2E3-A8FD1A154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72C8B44F-7C3C-4685-8E0D-1568C4633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E5CB344B-339C-40B7-9D50-05829A532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5FB68400-6647-4A5F-BA1F-562E918DE0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BFF88055-226A-4F41-8926-017AF4934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9804079-239C-4FC7-9B85-E8A139A9E8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CC74199-A903-4CA5-AD35-5146F726C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2554432-FD1E-447C-944C-57A0049BF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853F3D02-23F4-48D7-9E7B-C59374285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D8CBCF71-9F17-426A-B11C-03F2FC42E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41F3F29-40B6-4928-8D22-AFC26ACEB6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7CC2E72B-3E7D-4527-A871-0BB2327F1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18FBC1DC-E2D5-4E24-AFDE-195CE5F63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4C9A7BA-FA2D-4671-A8A4-257BB96808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2AC47FF1-26FC-4312-9333-CC2BDBDF6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C3057C63-3FDE-41E6-8A88-F2DFAA47F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2E7BF3AD-8B18-4636-840E-26C5A9316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49DFF54B-54AB-4367-9E03-31E937B36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88E9BF3-2ED4-4A59-BEF4-56183CC3F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6EF6F548-0F54-405E-8FEE-67F59A07B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98FA90C-8289-4827-BF46-D27D70B00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C127FB12-2E31-4C31-BC39-4781DD957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8C4A7A68-5106-4DA3-9849-1859A70CE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338959A4-2587-46B5-AE7D-915AC4880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6CD80AF9-E006-4229-8A09-6EACC0D02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FB2795D3-DEC7-4EE4-9919-188D03A42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8269DF0-C905-4235-BE10-A7337D0A7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16042591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9B8548A-14D2-42AC-BB2B-40BE70F37EB7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E842E139-9844-42DD-873A-6980E47B8E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CB75444A-386A-4B65-BA6B-1B342E7C86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2AF21B05-7C52-407E-B25B-99C83A458D2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ADDF4E7-6D1B-4AC8-A73D-8F280E95761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CB83A8B-1785-4EC9-AD50-9AB53E1656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417779E8-41A6-4753-A5AD-5E93A0783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D5C5D97-80B1-403A-AA03-209CCF744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5627A2CA-B8A4-4379-8E38-6791FCE904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CA611B4-ABCA-400B-B8D0-72652EB872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5F086AAA-279E-4646-9B9C-DFD3C77C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D33C05D4-95B3-4AB1-9F40-83DA270E9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5DB44559-F687-44BF-8E03-ED0417AC8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0EDC64AE-8774-444A-9995-4412DF012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8094810B-499F-45CC-AF1E-CA0A236339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32DCBB6-9002-4CCC-9544-3E8312890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7DA7EB5-06CD-4F11-8185-5757E57F2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825AFFA-20CA-4711-A1B1-DE5F9FA6C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F5BF0029-D6DC-4975-B211-45C4A9141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0FCE557D-342F-4C3D-BBD9-ADA5237FC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6E2945-47A9-499F-AA1E-A5CFBB1EF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0442FAD0-4700-4C82-A352-BBB101D98E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018E821D-BCD4-48F6-9592-AE69F1A711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6B479CE1-260A-417B-89D4-0C97807C7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479E7FD9-6F87-4EE2-9E80-296DA0654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D36849C8-EFEE-43D8-B348-2D6278AD12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CC9F608-A810-4254-A4C2-88963859F3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C786378-89FA-4C1A-A476-16ABDC43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E844F75-6CE8-41BD-86F2-5CA9E4EB9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CB16452-9395-4950-826A-4D7E03418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6CC0C144-D0A9-4396-82F3-6F42F0E22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3397A4FC-E344-4C1C-ABAD-E42E0E019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C0BD83EF-709F-4934-80D6-23559FCA3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D7A1DC62-C0CA-4E66-9A69-D788939B6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2E6492F-DD00-4A1F-AF43-D3D76177F6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1F7BCEC6-3ABE-4672-A5D1-316C9D985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1A00B6B4-FB7E-407E-B757-812FA8636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64B4FF24-7748-4B2C-8D50-A5BF79BB9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34A1ED5-F127-44DA-B557-539C0EB2DD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02F952C8-A189-44FB-809E-1605524415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F9750647-93F9-40EA-8B76-28ED3713C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972557C-BE32-4A01-8F55-B0C23FD63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C30FD42-5AEE-43E5-937D-010BA58902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84C0E868-E0C2-4356-88CA-96F72D280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54CF939A-A251-4C46-8CA2-49E235DEB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57A27B1-980F-4F6D-9161-E5D7F024A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AF990E2-3F62-4072-9920-190F36892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C75C7AA4-B3D6-4177-AA51-A9D32F069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CCA6ED4-2AB4-4AE0-8EE6-DFC8520BA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070945D-027D-4B1E-B3BC-DB1BB140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03B6BA5-F205-448F-8FD5-90A3FE5D8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2E412B7-C130-4FB1-B8D4-527094FCE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E393DB7A-14AE-47D7-AA4B-F56B65EFC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EBCBC364-7F49-449A-BE52-041696785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E0AFBD2-01F4-43CB-A9C5-FBC4BA155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F78CC9-9C45-4297-A436-28B33DFC1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961075D-5FA4-46FA-83FB-7A3E66DFB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93F2AEEF-FA9D-468F-A948-8DBF69550E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0CC279F0-2BA1-4ED7-87E8-B495AA22E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DE9E7722-7B02-4858-8687-0625ADC41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1C8E511-CA98-4A01-B640-A689E7A85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8BE3F826-0695-498A-BB22-C30AA9E17B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043155360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1469A6B-BE15-4681-AA5B-71C7E4529B7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19AE59C4-D0D5-4D0B-BF25-334F0736D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EDA2D628-C688-47D7-B33C-6E770C4D3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C1830BCE-3086-4418-B9D8-EF91C0CD0B8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0452C69-41A7-4D18-B400-8FBE09C577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5EECFD3-8A17-4ACE-AF55-0E6D44F915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E1B758A-2FB9-4335-9353-6BD8AD847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8D07FFBA-0A99-430A-8A37-A133748A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705091FB-5FB3-4397-99A0-A212D4F2B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D8296C67-557F-4498-B1B3-715A672C3B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E70E1F9A-6B44-4749-B220-BA2539C20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93F35C08-0548-43A0-8A4C-605FDD612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2A8962C8-35B4-4DB5-A43D-E2C8DF294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EFC760A2-1B80-496F-953D-1170EDE54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1F3C5B0-D3C8-4414-B263-2CEA37996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E1F92E3-450A-439C-8A1A-173A33F9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73F605FB-3BC8-4BBD-9CA8-2E01D1A53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93D9633D-6595-4CEF-99B8-9F1E4840D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F452DBD-EAA0-49FB-8C21-8D79D671D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5ED30A5-48F3-4430-9EA5-5B7F01E64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09D62532-42F3-4F13-8623-530FFF3FE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1535D135-2DDC-4950-A0EA-CC23AEAEF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519F7C2F-5D03-47A7-AF44-0B2EF2D6F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A40794C2-E19D-4893-8187-CB0382803F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246749F-0823-41C0-8927-BEA5E01E3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922A3245-E7F3-4325-8794-C25936C5A9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5F4157C-0B41-4041-AFBA-4AEDBEE853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9D95CD7F-9E65-4810-AF66-C0C636C24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5F6C162A-6580-4C52-BDBB-29C8CC42F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2C67267-62C1-48BC-A139-3F5D36A33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798202E3-CEA1-41E3-831E-6E0AE612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B14DB583-0578-43AE-BCE5-A7F50F2C5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BC5C963E-955A-4881-8D34-BE517A6403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4FA5C2F4-2FA8-4B2E-9435-F178F65A94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FB7A40A-F04C-4D07-8707-59A67476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232CB81-520C-4BD5-BB50-A4EAD8F39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438817D7-51E6-443F-9A8C-01B0FB6D6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697E66E-E4AA-479B-A325-E46EC408D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65E93957-19C5-4052-98C6-85CC756412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2612F88-B81E-4A62-A3E3-49097BF6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180F5BF2-F49D-4372-BA04-FA242C183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E39D1C46-57AC-40CA-ABBB-30D4C1916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029332E8-E200-40CC-A04C-28A97A91A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23081EBA-46C9-422C-851C-34CF08D58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F659A77-054F-42BE-91F0-D8C3D955A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260F4FC1-63EA-49DC-8CD6-820D6C31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5D549C4A-317D-4C1E-8CBA-ED17EDE8A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0E055F4-46E2-4768-8CCB-1AE54AD6D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F37FE5B6-EC90-4F11-896C-DC2D3A414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7F62400D-4581-4D75-A5AB-C52DDD28B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CD36F39F-C410-4288-B9F0-56A586EFE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1495E70-20C8-4134-B08F-72FB285D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27CE842-74E1-4ADD-BF1C-590ACACE8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BB2574CE-576B-4115-931F-CA96A92D5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C4D71C98-E6F0-4DDF-98E3-B65D02FAB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11E089A-2A53-44C8-A3B8-E6923A878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E26CFAC-E6A0-4624-8834-F2C16E9EB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86E5CBB6-D069-4FDF-A778-39EED819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EFF94217-3348-48D0-BDA8-4B79214741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46C3FA6D-645D-4299-ABFE-A08BD0C38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859A84E1-D8AC-4324-9D7B-9508DFC61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2BDFBAAC-DB4B-4BF5-A279-CF3F38722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75016002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DAC2116-D46B-41E3-BA32-BB52EC43A9AB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93D8693D-D262-4B00-AD3A-E5A62DC87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54B7894-69E3-467A-B596-A7F083FA9F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D870C603-B947-47B8-BF15-BD5B14E5D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CCFF75-879F-481B-B012-EB4A83683F0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B40F06C-3A04-45DA-9233-0D3445CB48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74D6AA7-36DD-42A4-BFDF-DEA088874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76EF1C9-B3E1-43DE-8DBD-2516DFF2C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B3527096-AE58-4393-B923-1B1A22FB8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E333B80D-BF30-4607-B084-7868994A2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F944B88-3DDF-4726-BAC6-BF3AA7B40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26B9A495-1BF3-436F-B43E-916C5F157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DA5F33A-4F56-4AC5-A496-FE21705F1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E0EFD71-5FAA-416A-B078-ADA89CF48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56E96A9B-CEDA-496E-BB5A-933F793D5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4397C2BD-B4BD-4DD3-9BE4-A853BC923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67DBDF59-BCE1-4E8F-A9EE-00FEB4EF5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54E3941-1701-4FA0-A68C-C95819EAB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39B9DACC-B0C2-4089-9D31-A53111C6D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4C8B35B8-4439-42F5-A761-8BD5CF34D6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CB1B1714-92E9-4D5D-807C-9478AB481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C8C5626-6089-4637-9F5A-B949B255BB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9DFCA00-C96A-496F-BE7E-2226AED00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E92C956-8457-483D-B194-436A76D42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15D3CB15-1041-42C8-8E97-AF3C8FD89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85F7D03A-5DCA-4F7F-8F88-2BB8FE414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CBFF9EE-A835-44F6-9D73-D12221F53E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EF1A5145-C451-4094-8D4C-E5C0F21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A960D595-3901-484D-8DC8-74FDB70E83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89FC448F-CF26-40AE-85ED-B8B8584F7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6C782E2-C467-4660-8DDE-D645F72D6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001B43EF-DA57-4E86-8E77-9FBA89EAE2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ACE194EC-DA82-4B69-BB5F-ABC705DF59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0659E86-38D8-42DD-8642-B9DBB03AC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F9C188C6-2180-4FD8-AF9F-EBCD66327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85CA719F-B3AA-4A38-8D95-C17CEE620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A8E3EEE5-7F8C-4514-8961-C93F6C932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574BF083-81AC-4241-8E19-7915E609B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F65C4B9D-E3CA-407C-B61F-D94A7ACB97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4F00FB4-B5B4-486A-B96B-6CA95DE4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A0FC382A-5202-462C-8A11-B1E71D69D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1C16B81A-EA35-4E74-B5F2-2CB5D3572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36057FF-97FB-452C-9CB7-7F194A31CE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F22D5EFC-32CC-4018-BC3B-6B8978E32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FB34E880-FF58-4B22-A112-9401A73C2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670569F-0083-4D98-8940-09DB09460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64B410C-E040-466F-BF92-E1DEC9210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5D6E039-F3CE-433E-AF03-E21BE3F59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787F124C-0F44-44C2-A119-D198A66E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2D7A9F9A-F99E-4EAC-809F-6E660A32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94EF90CE-1E47-4B8A-888E-5FE58AF34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6C0B4D9E-6EA1-410E-9741-09CF52EF5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23541AED-122B-4C7F-A8E5-F63830688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068F4D5A-D36C-4AC2-B9F6-62836DE51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665BF1E-55A9-49AA-BCA9-7C6BB382ED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B3771D0-D071-4187-AE33-C6EB59686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1AC85F0-492B-45D9-8338-B4071F60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037C2CC-E1D3-4E67-A479-CEAA7AD8F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61D23BF2-269D-4371-A6EF-9BCD88EF6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706DB1CC-F631-40BA-B552-EEDA9D5A0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7A8B93CC-E0F5-4057-96DD-5ABD8895B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E4C3C8E7-2908-4577-9570-0F428E5E6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5599177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F43C702-2046-4862-8228-6902623DA99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EFA428D-2E01-489B-86AD-398BFEE89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D531868B-BD46-461A-BD6C-BE6BF6429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65D5DE5F-76BE-4B3B-A8BF-3BF323624C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07089FE5-A4CC-422E-A280-29446FBB13D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3C872F7-A5AA-4FB1-A993-CDBE88A87A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7141FBE4-8194-46B8-B8EE-4F1FD7CCB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C1A46D3E-89F4-47E7-A315-1A4723ABF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4015C962-B405-4396-A77D-2C231BDB6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B358020-DCC4-49BB-99AE-774A1E920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667ECC52-9859-4389-9714-BC22523AC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266985B-677A-4B95-AC2B-C523A7A8D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8CCE3B05-AD2D-430B-B962-8B1281D6E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0994894-FC81-44A5-A24B-EB52FBEC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CAEBA91D-7FB3-4966-A8F3-07871B176C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D5C9C5E-85D0-4A7C-8CB8-148F69FE5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3306B556-F625-404D-AAD8-59D482BC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4ACE086A-89EC-4ACE-BAB9-D00E843CA8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7084B72-52BB-4DA5-9344-8DF8125494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072DDA0-9DA5-4020-9CD1-E15AEBF870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2D27642-35E1-4DC4-A18A-B4415A980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A219C24-40DB-4892-AA88-2D5FA5332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CEB3A55-F01D-4B6E-A2A2-64042BF31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8FB3094-82B1-4F15-B86D-C20C9EDC3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B84BF50-DFE5-4799-A156-EB3C985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52AB54FD-0037-48F1-9599-D90FB7B90F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B8376AB-B600-40A6-AB1F-F1166B1D5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4839844-1DF0-4077-A0CF-C96660FC1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BBACE645-FAAC-4593-8D8C-88786D52D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3141F3C9-BB84-4216-B775-F021D777E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EB9DDE4C-491A-433B-A6A0-2F4033898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E330B1B-F421-405B-AF0B-F546F2293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6B0DE79F-A5D5-41E5-9AB0-41EFC26B01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E910FAAA-48A9-465A-B40F-2E18566238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0C75034-99CA-4C94-A46D-BB8E0982B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0B859066-46FC-4B59-B964-8AAE5BE19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8E79ED39-EB65-4179-8085-FA5A108FC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A191B9DA-412A-4122-AA0F-0E17ADF99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55D351D-E308-4EA8-9FCB-8745A273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B2F59BDB-5195-4D45-BAF7-3E2AF6C084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7B75F554-2128-498B-86C4-7F2C6841F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DF8DAA71-EE3B-4779-A68F-8B332C7FF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327C0C9-9179-42F6-B0B1-79180706D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B423F283-140E-4709-BA03-340DEC81E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209356F-9CB2-4326-9EE7-EB27C0E64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0356092B-68BD-417D-9455-9A6BB33008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71F11E25-604A-4A51-B97E-7EEF92490B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8E4EF6DE-CE49-498A-8E63-6A649F676A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4CAABB08-F719-4520-A012-8D1AB9A1B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7FD4BA9-F688-4E27-9B43-F4F82798E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241EF240-FC05-4F3B-A7C5-C33133698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74FDC6C5-62CA-4993-B03C-6F555229D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3C91FC9C-F2EB-4FE4-B7C4-B0ADD2B3E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172898EC-0E5A-43B7-A8AC-A00BE81F08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5AC94D7-19CC-42BE-BA17-4C2675FF2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A19EC642-7DF2-4F34-AAD6-4A5A74ED6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022281AF-4F15-4F34-B206-D0AEB7446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0F78CC42-AA94-4EA7-B5DE-FE31F0A22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C0FE4E7B-B31C-4482-85EB-6F1DBADB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942C4ADE-6AE3-4E69-966C-709181EF9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DA1AFE5-8F88-4A91-B9BB-FD3ED0FEB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D447A26F-438D-48EF-B6E2-7637B3152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35224629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F2ADBC4-6BE9-497D-BA58-27927CF9C0AA}"/>
              </a:ext>
            </a:extLst>
          </p:cNvPr>
          <p:cNvSpPr/>
          <p:nvPr userDrawn="1"/>
        </p:nvSpPr>
        <p:spPr>
          <a:xfrm>
            <a:off x="4874522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A1CC78C-9D17-48F8-BD73-821790574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000BE84-3D9F-45B4-A5F5-A6BB3523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89C2BB76-EC8B-4EE0-B3FE-F9F6A8015C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F6F4730-7EA7-46CD-85DC-B75DBB77F8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E09E0824-B174-4948-8FEC-654D7CD9BA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DF48A723-8ED5-4D62-A3AD-E34A57401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25A41219-1F64-4154-99E9-D1169FB2F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8281E3FA-7278-4F28-97E5-97A24180CF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9F0559D-B19E-4729-8727-7C58D4836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CA838872-0F5E-431E-9607-C1F2F3BFD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4C4EE19E-F9DE-43CB-B9FA-568A29EFF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846D1A2-8F1F-4A76-A9D6-7A52E5DD9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31E56F7-7026-475C-B029-0BD7774AB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BF7EFABE-1BDA-49DB-980B-7C651070CB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6B5CEC9B-0F54-4C9E-85F1-D7DE83C18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60A3249-E214-4EAD-919F-C7C44FAB7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697C151D-5B52-4341-B42B-45C80974B6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7E18978D-54C4-43C7-9BCE-78E1C95294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770C2BF-62E8-414A-A4F3-B64EEEAAB7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B5E09B7D-728B-4465-9E92-EDF90C319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9DB1CE65-2195-414E-96DE-C06E97440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9660DD50-5B33-42A8-97CA-68C07E83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517E12D9-20E8-44D0-B8DF-2D4607569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7DF76A7B-42F4-464C-95E2-5E57BE595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8453E42F-0789-42EF-BF57-BBDBB4AD85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50204653-0365-48D9-9AB2-DA94768493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44C5F707-0B4D-42D2-875F-AC0CD3604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7EB4E8B-44AC-49EC-936A-320A5004D8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B90F8AFC-C8A9-4376-A2A0-6062E3F41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9EB36DC0-2361-4575-AD0C-714E2CD63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4F0BE09D-B550-4AC6-AFD6-580B6C9C34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4BDF75F4-FDE8-4D34-A542-EA629B252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DD0E1A7-A5CD-445B-AD4F-B038F8B3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8A4B0F3-4A42-4ECA-BC4A-88D480538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1D31D11-1B5E-41BC-B938-AA21B99EB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E37BA9FC-235E-47AE-9FB8-A705793CA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57E7A92-6308-4DE3-A895-AA62960D0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AA31D295-E8BE-42B4-B0C2-CAD8D1A6F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F368E95-4C33-437F-8F61-67CCA09D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D81DA87D-C6ED-41B0-87B3-30BBA06D9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4C42D249-9DC3-49B6-AE7F-142CED6A7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EEAC508-55F1-4816-9877-3ACF9A67A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02575FC1-7E5D-46CB-B78D-07BD3DD69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1547C591-B65D-45F5-8037-8FD9F4B60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D4CFCC4-881A-4F8A-ABC9-F479B56C3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F6ABED90-5364-4FA5-9105-45E212E7D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9822A435-40D7-4DB0-8060-4B4DA0F8A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98D106D0-75BB-4AE3-830A-AFE45B648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3309DCB5-3856-47AF-AD5E-31FE97409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026D4969-1646-4A9A-811F-E6B86284A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D309E21A-B33A-4BCA-9284-DB988DF01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011B6EB2-2138-4E4D-A71C-0F2EC621F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39A836C-C974-410C-9E74-B66937EB9D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340CF28-83CF-4D13-8B32-E1B378280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778A1410-34C6-49E3-A7FB-1749982F0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F7EEEA7-84B4-4DED-BBDA-C1D465B0F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AB78D163-693F-4F95-96B7-C58597B68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7B306C40-1949-4C91-B5B8-79A417CE7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DE472E62-8046-470C-9B88-895A12A4B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8C00FE9-A56B-4921-B0D7-C31C1334F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22A4FF45-2458-4BD5-95F2-39A13A801D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79752632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3F8E463-4FFE-49B7-9650-421BCC52256F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DE6BB54C-96E9-4F09-A3CB-DE2C80C522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9DEB71A4-2BAD-49C4-8E82-1FA9E406F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F06CCE4-F93F-4534-884D-18E1595654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9030C890-4DCD-405E-9435-7902FA0BA69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4F2B904-2D10-4000-A221-04E590F16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E879CC3-D2E0-4AFA-96B7-7F191CB55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356A548-779E-49B2-8079-F79837DC6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B8AD13D-C420-436A-A516-DC26E8B3BD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0589126-909A-4E4C-A1A8-2BA6428BC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752A3-3DAA-4E56-BF62-90501539A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D8792C1F-59A4-4B91-A3B3-4D0E94D52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90896-C36F-4639-8E3C-BD2B0E58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57B7BB3D-2578-44FF-B2E4-2B1FB8CDF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30D53DA-E836-4982-9E9F-B1EAE17CD4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52641BF9-F229-4CFE-8503-0F3A699CD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8FDB986-AFFB-4CD9-BD9E-FC083C9A7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D267780-534F-4F1D-8DEB-C262B3466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81F54606-CC12-479B-8F2F-2281DD4DE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72A1F2C-B9DE-4979-B643-70E5B27C1D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2409EDC9-0EFD-4EFA-8199-BDE8A693A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40A39EA-BFCF-4C85-9259-F2D68AB65A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0042EDB-A5C0-489C-A196-7C155C3BE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408F268-B959-4390-BC48-CBAE52920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32E05F70-B326-495B-8835-89C08122A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F0A455-1447-45E5-84A1-5ADAAD9CBF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4BF585E-6A00-478F-96DB-6B793A649B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6FCBBC1-E097-4A4B-AA86-18E28C1DF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136272E-04E3-4BAD-B86C-BB616B02B2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B0EA9FE4-75EB-4BCA-8603-AAB818E98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30B4C66-0347-4C6A-BB16-AF95CE4D6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89CFF65-C8DB-4FE9-9441-45223F4DF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83F6A6C-D237-4DEC-BE19-5660E4B43A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120B762B-9644-4B50-85BF-D401A9E04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9CD2C4EF-2FFA-4F7E-9FBC-2E5B6AFBA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29940E0-9139-415E-85DA-D0A270C05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2EEA063-D5F9-4D35-A952-D67B5FDEB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2BBB0620-A21D-4309-85A1-FA188EDC38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2113ED2C-302E-459F-8080-A94839AA35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068E3D9-D803-4D57-99C1-285B2E0FD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0E9AAD-A7E9-4A40-A203-D8A22A287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FD0590-5133-4B5F-B7B7-2FDE97B5B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F534680B-9F41-4F1A-9D85-AFA9B5B7E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3CE63363-E912-41BE-B9D7-A180D188B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BA392708-B8A2-4A6A-A4CD-71ECF8DFB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1E63C8BA-1B7E-4B00-950F-6D3AA22E8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9747CF5-34FD-4257-BF9A-BFE8E71FB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389AAE1-3FCA-456A-9079-ABCC6BE1A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12C3D72-EBB0-487B-BE99-F886469B1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841FEF4F-5F02-418D-8DE3-A6D669A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26BFA8A-88F7-4D57-AC43-BE5C85627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2333731C-7DDB-469E-858A-38088E599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9DD76EF6-A774-4136-924A-27287F306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2C2B874-0508-411C-B7E9-982766C2F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72A090C1-9286-4317-9D1B-844AA42E8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F7E0E0F7-E2AC-40F2-889A-8588C487D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6A8BDA4-CC76-4CD5-BA0D-63CE8B07C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C7080961-48A6-47BF-8FD4-67EA5EFAD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6BC02BE6-96D8-4418-88F1-AB91BA1A1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55C83DA1-55A6-4C31-91C4-C0CB2EC20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743F6911-904F-44EC-9334-D38CADACD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0B286877-B601-4EB8-A734-44DCB1EE4D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090992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26" y="686887"/>
            <a:ext cx="2832628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59719" y="630906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9" name="Subtitle 139">
            <a:extLst>
              <a:ext uri="{FF2B5EF4-FFF2-40B4-BE49-F238E27FC236}">
                <a16:creationId xmlns:a16="http://schemas.microsoft.com/office/drawing/2014/main" id="{DFE50FBB-C502-4D0B-8245-7273FBAD15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8A8C76C3-30D3-442D-B999-658DC30E69C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133" name="Group 4">
            <a:extLst>
              <a:ext uri="{FF2B5EF4-FFF2-40B4-BE49-F238E27FC236}">
                <a16:creationId xmlns:a16="http://schemas.microsoft.com/office/drawing/2014/main" id="{EEDF0969-53B1-44A0-8DF6-45900D9BEA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34" name="AutoShape 3">
              <a:extLst>
                <a:ext uri="{FF2B5EF4-FFF2-40B4-BE49-F238E27FC236}">
                  <a16:creationId xmlns:a16="http://schemas.microsoft.com/office/drawing/2014/main" id="{19A2099F-82AC-4D5D-888B-DAC48F1CB4E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9C4B9C5A-B965-44B1-98B9-93B0F1DE6C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434A23D-964B-4295-A535-D6F6200C3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2D4040B-8648-488A-BDE6-76C3F00E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7FE6A7EF-7042-4DC5-9A82-F864CB0E4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BA327C1-0C20-453C-9685-9A19D675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151E8CF1-6536-4EB0-9227-43CEFBC2A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7D548CD7-C4F1-4E62-BD11-89EB37140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8AAA7435-15EA-4DD0-8C4E-DF397F4B4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C444245-DBBD-4EF5-8527-BC5A6B955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6A7700CB-1749-4000-8712-7576E3E202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8284FDE-7D59-4F7E-A593-FE357C23F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56E97FD3-2439-495E-9CED-B00FAC87B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9BF69514-4C74-4903-A556-4786BFFB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4FB72D9-3941-4D63-AAEA-5D8C875869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A44BEDB4-0E40-4309-98BA-2B022616C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4894922E-9BB1-42DC-B154-0D2FA6C2B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8F0B02EF-6CD7-497A-8416-9203D706EA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FFFE5A6E-BE44-427B-A63B-1348792C9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A9D95AD4-51FD-4BC1-A944-5D9801DF8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A85240E6-E7EA-467F-8D5D-FC29EAEC5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B1224C5-9D05-4DA3-9D8A-DD247B08EC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C9B8D699-7174-463A-8FA0-E5F1B1CD0E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30768851-5318-4231-853F-76C3CDCD7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76B467BB-EC25-4D2C-BCA4-8EEBD39994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755C1353-4105-459D-8005-34E7D71B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3DB7C414-4406-47EA-B728-C38B71F56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A729E131-6F71-49FE-BA08-211DAD99A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CBD93934-EDB7-4A50-8DB8-8623D46DF0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F2FD5D12-6BF8-4582-B136-199C190B9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D5C054A4-8FF7-4C7F-8ABF-E4992E80E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E9EEDCCE-A760-4104-8468-DF6CD487F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C9FAD36D-4558-4126-BD35-1EF559FCF6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A31A7B4A-DD9A-4DD1-9F38-8B1678CF7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E7413065-3D87-4A2E-A803-75E056CE79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id="{E55D8205-6E61-4CA7-A32D-442F3B1D0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id="{EFF0C211-5D10-47DF-974A-A4AD21C5D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4AED5B5-2D67-4755-A04D-C8B2E7D9B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9B4E303C-6126-4141-BD8E-481DF95E8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C715DB69-1A15-4523-9BC8-241609E0F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30CFD044-8BA0-4B49-8F46-6CF46E047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D0535F04-7016-48AE-B2AD-1D5F985BD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915B7E9C-CA44-4FC9-B5F5-E68A95D8B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A2EA4CD8-905E-4664-8D87-C6552A00E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38ADEC8B-DC21-45BF-B053-9704A696D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0">
              <a:extLst>
                <a:ext uri="{FF2B5EF4-FFF2-40B4-BE49-F238E27FC236}">
                  <a16:creationId xmlns:a16="http://schemas.microsoft.com/office/drawing/2014/main" id="{0C84EF33-43EC-4714-A146-9ECBD8769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1">
              <a:extLst>
                <a:ext uri="{FF2B5EF4-FFF2-40B4-BE49-F238E27FC236}">
                  <a16:creationId xmlns:a16="http://schemas.microsoft.com/office/drawing/2014/main" id="{45197129-06CE-4542-847D-60EB4B46C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2">
              <a:extLst>
                <a:ext uri="{FF2B5EF4-FFF2-40B4-BE49-F238E27FC236}">
                  <a16:creationId xmlns:a16="http://schemas.microsoft.com/office/drawing/2014/main" id="{49724149-D986-4562-81EA-445033811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3">
              <a:extLst>
                <a:ext uri="{FF2B5EF4-FFF2-40B4-BE49-F238E27FC236}">
                  <a16:creationId xmlns:a16="http://schemas.microsoft.com/office/drawing/2014/main" id="{33DD1268-DBDE-40B0-B3B0-FFBE574C5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4">
              <a:extLst>
                <a:ext uri="{FF2B5EF4-FFF2-40B4-BE49-F238E27FC236}">
                  <a16:creationId xmlns:a16="http://schemas.microsoft.com/office/drawing/2014/main" id="{59DEFC8A-7E72-434B-89E0-D3DE02631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5">
              <a:extLst>
                <a:ext uri="{FF2B5EF4-FFF2-40B4-BE49-F238E27FC236}">
                  <a16:creationId xmlns:a16="http://schemas.microsoft.com/office/drawing/2014/main" id="{F637DA00-54E2-444C-A560-F54995B314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6">
              <a:extLst>
                <a:ext uri="{FF2B5EF4-FFF2-40B4-BE49-F238E27FC236}">
                  <a16:creationId xmlns:a16="http://schemas.microsoft.com/office/drawing/2014/main" id="{BFDB6D14-5F2A-43F1-BEF4-71D0E63A4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7">
              <a:extLst>
                <a:ext uri="{FF2B5EF4-FFF2-40B4-BE49-F238E27FC236}">
                  <a16:creationId xmlns:a16="http://schemas.microsoft.com/office/drawing/2014/main" id="{5AE0B8F0-9F84-4595-9CCC-4CB85326F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58">
              <a:extLst>
                <a:ext uri="{FF2B5EF4-FFF2-40B4-BE49-F238E27FC236}">
                  <a16:creationId xmlns:a16="http://schemas.microsoft.com/office/drawing/2014/main" id="{D9847DD5-AE1F-4448-A4F2-1CAFB6927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59">
              <a:extLst>
                <a:ext uri="{FF2B5EF4-FFF2-40B4-BE49-F238E27FC236}">
                  <a16:creationId xmlns:a16="http://schemas.microsoft.com/office/drawing/2014/main" id="{76E7736D-FA04-4EB4-ACA3-36DF0EE2C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0">
              <a:extLst>
                <a:ext uri="{FF2B5EF4-FFF2-40B4-BE49-F238E27FC236}">
                  <a16:creationId xmlns:a16="http://schemas.microsoft.com/office/drawing/2014/main" id="{4D630A59-AEBF-44F1-9BEF-D9655EBCC1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61">
              <a:extLst>
                <a:ext uri="{FF2B5EF4-FFF2-40B4-BE49-F238E27FC236}">
                  <a16:creationId xmlns:a16="http://schemas.microsoft.com/office/drawing/2014/main" id="{1E1D60D2-3F4A-4107-8038-2277529B5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62">
              <a:extLst>
                <a:ext uri="{FF2B5EF4-FFF2-40B4-BE49-F238E27FC236}">
                  <a16:creationId xmlns:a16="http://schemas.microsoft.com/office/drawing/2014/main" id="{B112D252-340C-479F-BFBF-018D7C240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4468476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A439F60-6D2D-4C97-98DD-3E2A03123947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554AD32A-B1A6-44EE-A564-9DDF8D905F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519F0D0A-6B0D-4C49-A78D-63B3AAB05A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0342F190-690B-4ECD-A1DC-F7AE8094E5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6E3D0B5-2747-4FF0-BDED-DB16ADE44E9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EF6CAD5E-FE50-4CD5-BBF8-A29823E9A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EB5009C-6922-45AB-A225-C14E595A5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530EF258-C449-4D1A-9C68-1683C1F5A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7F398CE6-41CD-4E75-84DD-E299DCD44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F1E1C4D-1FEE-4175-9FAE-8EE87F3899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F494FAE-53A6-44E4-ABCF-D9520A5DB9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CF67AAE5-EEE9-4417-BC9A-2A1881F545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E6A181F-B489-4171-A5D2-C7C639D18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266C736A-C396-4690-ADC5-8B8993C97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40D03F-8202-45A7-8794-A794A7C5B6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CB4F58DE-F7A5-45D5-8148-4885CCF70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018670-CD65-485E-BE24-C40598231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02D1D8F-742E-4BAA-A535-F73DCE805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FCA65009-EBB7-4E0F-A326-32D72803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1C1A642-3A25-4123-80AF-807D48E57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13346F-720A-41D8-BE4A-7D389EDA0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AA901B3-8C61-4AAC-AFF0-14ACA5CA8B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4F0FC5C-C3EF-40F1-87C8-70398FD9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C59E229-A2AD-414E-9BDD-79D1B4695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AA8D3A0-ECF8-41FE-BBC1-39626F180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C7DA776-EB23-4859-8857-4A661B6663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23625793-A6F9-4048-B7FD-DFCA1C51D4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00D70FE8-B09A-466C-8315-7FD95ECCF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C26CFBB9-B6A4-4FD3-B09D-77AB74EE16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EE8C2487-198B-4B49-B621-265261FAE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7300D18B-8F28-41A8-9C1D-72D7AE013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4139D90-3578-49CD-9F39-6053C9515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5327E7E9-1ED3-4B85-A0C4-8820F12EA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69E02951-85F9-4C04-9E7A-E54BB47D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C7327FAE-CF74-4C9A-8470-B910DA564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0A4309A-38CC-44DE-BD4A-72456D2DB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D2B4AD65-A1EC-4485-BF1A-553FB816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149EB4B7-A008-4B81-977C-1924C98CE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96775-3137-4D9A-8D77-D7C31DEF7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358F187-5818-4240-8A5E-F52D23E00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47F5D8E-C635-423D-85BA-36397D17A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57139AF2-7E45-4683-A7D2-07321560C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DA4AD422-3494-45EF-9871-600D88104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DBA3A190-F39A-46DC-BF9E-260AA6EE4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EA18B312-E19D-4896-97BC-8285F3CAF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B419D99-B57D-4DC8-9262-73A803305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0A878C5E-F8A6-41CA-BCA3-8DD60E488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951DBE1-31E0-4BC2-8081-29137B0A3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F68E0D08-BB9F-47E9-AF02-9D4086A387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DE78B3EB-0E36-449D-ADB1-72C00FC64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5C5A3D54-66A0-4E5E-B802-386A66769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10D02E-DE2A-4ED7-A3CD-86D588CE1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B08F62AE-99BF-4DA3-988C-16ECF6E0C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658D5C81-6F2B-404B-8AFA-53FFD3FF5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8F73569E-A8C9-4A1D-92F5-3C3C30730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6D075C8-B7E3-4864-B2D0-9E896234E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E022E84-F181-47B4-AD74-5C6B79C87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5695C5CE-EE46-4883-B783-D845EC5A2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CDB8CFB9-9444-4D70-A68C-664A554BDB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34E71932-54A4-4ED3-9C92-B50D43F99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422CBE91-57B3-4DF0-BA0D-5DE8FEAE2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177E972D-63E3-4137-8C6B-C36CFEE0D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49771766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962D2-0311-4D15-89CE-059F158E05B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C598557-4BF4-4EC2-9645-BE0225A8F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FFEB758F-5AF3-446F-8972-653F940268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1A19FA24-4483-45D1-9760-04DD41E8C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B2132B16-8C7F-4EE2-90F2-4255F887E2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6E61945-21B1-4389-B0DD-AE52E7F208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8200AA8-1BF1-460D-AF39-AD2C161B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EFA1167-CC9A-4BA0-9F15-E2BCD776E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D505FF63-1061-4EF0-9A6F-39B3E4AA7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196E2F3-BB8B-4DDB-B419-D01C7081B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E5C029E2-46FC-40F7-BB90-4C50D8102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3DA3A97-E1F9-4955-B44E-A752E38B9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81D20E19-5190-4D93-AD66-5EDF30BD1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E9C0E68D-80BE-40CE-B9AC-BDB2A36D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C6293B8-47E6-49BC-BA20-ED20AC41B4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F29464B-7FE0-4053-8870-18BBBBA14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1286F13-01A3-4C0B-8CAD-147BAB508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09610FB-51C5-4CB2-9CDC-B63BB509E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FA5358-0933-40F5-9D68-AC68C40FF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7137B3E-2AD4-4371-A8F5-1E38F0AC2A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2A60F2D-7D02-4824-BA05-D91A3F291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93B0A22D-F2A8-4159-A497-8BE9833D5F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788A6B7-54BD-4669-82D1-AE63DFAC6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341D4E26-F203-4216-A15B-887AFF74E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1387DE4-06AC-4136-A4F9-90CEFBEB7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E2CC2A-BFD1-43C6-9734-A0AB1EBF01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0FD7D3A-8103-4971-BD5A-E2406E3626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85F3062-0005-492A-9922-553A2C9E0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8C13039C-96AC-41DD-B74F-E03721228E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D69CA30-132E-4CA9-9A55-BFB551D16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D994E4CE-9086-45E9-81E0-DDCDB6216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F7493E5A-DD78-4149-9588-FCE48E1A8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3071B92E-B067-450F-85B1-27C360E768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2E703033-9C8B-4D30-9870-65E4219963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D195DA3-ED0E-43D8-91F6-EE50E875A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A476A648-277F-4135-8853-EE3E11B31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E13EBCF8-31B4-4BA5-9334-5F3BEDF4B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9F87E4-2CDA-4B9E-9C6C-CB46791E0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608FE08-94EB-479E-8EED-31CD9EB91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384E8BDF-5D6E-44C2-B64A-6E958307C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29AA293E-892A-4A46-9C10-769EFC263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9698FD-CC03-4521-8816-0FB860CFE2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2D21544-07AF-4944-9E50-266A7A10E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1AB6D759-E610-45AE-A112-F5BEF773B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4B327151-8ACB-402F-917F-19F79E85D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3F8C0A9-F2E7-4F31-99C8-78838E289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25B6C7-E0C2-4A09-ABFB-7C88A7C7A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F9D1D39E-2CD8-4CE3-858A-D8B1EF2BF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9C477405-F373-4257-95E1-31DDBA6A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510B927-4895-44E4-BFAC-FAFB7EDA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59F81BE-79C2-41DD-85CD-04C04EBEB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0A3E482D-E747-4394-8545-ED96DB3377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26A367AA-6767-4DB5-87F5-4A054DE7B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5C14D59-2124-4FBC-A0B9-68BCD8C19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A2244F-7DEF-427C-8D75-637D4EEE8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11C37092-2E90-451A-A017-17A2574CC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3566F779-B17A-48F4-9DA1-A697C170E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C12D3D5-010D-43C3-A7FD-3E869D17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ADDD611F-A5A3-411C-A13B-3C691519E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7F833CC8-1E39-4E33-89B3-85BB982E5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C292B22E-CBC3-48B2-88AB-A83F41E5C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72129DC4-338D-42B2-8457-1639330C8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03238010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1D6A1FD-4063-4309-844A-F495CA57C94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4DA38431-503B-49E2-BBA3-8D2240686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429922BD-10AF-4025-AF43-79A3EA218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3839A6C-610B-4983-B2E5-9D9C2D2684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45D6E1F8-F3A1-4AB7-A7BC-243CE415165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8CC5E08-C809-4119-A3C3-975C315696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C187697-85D5-4855-BC1C-2A70C60AB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7D61D3A-6442-46AD-BBAA-A4D5A2A0F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3146C1E-847A-40B1-8C12-8C4147C2B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C0DA19B-21C3-4EFF-9309-50BF0151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345CEC4-5AD3-45E9-BB77-5B20C5E24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5FE846C-5AE9-4C2C-B32C-A3E484280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514D1-FB31-4A58-BF84-62AC63AEA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922DD5-5E4D-4B15-8C28-DDD9CBAA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955F293-9085-42BD-8EEF-EA0AAAAF1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79E97B4-F0D1-4DF0-8776-474D348DB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8AA4D946-D6CC-4E9B-903F-17880B6A6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663A35F-B586-4F4C-8B4D-37E8B62E2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4C4095A-06C1-4F85-906E-1D727DA88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FC3B6C8C-6D42-4D4E-84B5-3FF02D3564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1248FDAC-A138-4C89-BB3D-9A5BEC389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9D4EAB4-C692-4697-BFA6-C5859F0CE6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8D192C3-F94D-454B-B010-0CC7C3FD7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188F0C2-6F03-48C5-A809-BBC494881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E940E484-7DD5-4CD5-9994-0E55883E1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D1D184D-2D9C-4B77-AED0-C92D9D63AD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430E0AD-338B-40CF-94CD-43DD08E2D0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54AFDB13-C111-458F-BB93-C8A4A8A5B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990CC9E7-F569-41FE-A217-6EDF1435A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FA624C3-D4D4-4E67-8737-6C48D2F20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4BFD299-B1C4-450A-938C-CF216BEAB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B051F4A-D29A-4236-BF10-1E46AEC04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AD9693B-0A4D-44F9-B7A7-BF371A9C2B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C98E3E0-5703-488D-AD37-3956BAC5E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F8D06B0-2EC1-4CC7-901D-1D95E8F8E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6E44ADA9-38AE-42DB-BA7B-6E2E467F2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A0E7137D-04E2-440E-B99E-DD64E2800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2DA9A79-C8CF-4560-B2D4-C896DEB0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EC2D2B1A-BC03-4E6E-B23F-B07148090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6B6DA18A-F4C0-4F6D-A27A-FC4B7533C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85A152C4-BBD9-4155-9D2A-0C930A48D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1EB0ACE-D743-4EC3-AFB2-257AECEAE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E64FAC9-7D98-4E7A-BD7E-2CDC0DE0C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2BFB48BF-5D52-4AF6-855C-14DAB36B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33D9B7FC-4CE8-4586-A4E2-7FFE9B4282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BE346D2D-4DC7-4098-8600-8C79B5D6D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C4D39D9C-1A80-4BA4-9CF7-9B6D59149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944F937-F00F-49DA-9E89-1FA41EF40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E2AD808-EBC9-471C-9857-A5334B5BC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A08E10E-51EF-4C3E-B131-32503B7D0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172B5F6F-EFCE-4461-A571-4999679EE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1B2A349-25A5-432A-BE39-0632371ED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5B15E335-28C7-40DD-BB4B-43A63F941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B4716F9C-8F6F-4A86-B194-F59C2BA525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812B434-374C-43C1-9F6E-2D0A3BEA7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EC6190F-462F-4C51-BC0D-5FE2F251D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837551A-2028-41F4-A681-BFF0747F7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F51407D-9CBA-4A22-B072-CC00D74538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33DD2F5-C39C-4F1B-9B38-BB03D78E9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AB0BD8E6-77A9-46EE-B22D-F11477390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2AC4E7EE-FCEC-421E-B656-C2890D957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6AD649D0-4CD8-41B7-8C50-368A6B9E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6084322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6876E8C-2A70-4BB4-9896-CF3E4322DC02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0D6B2780-97C0-4D8D-8142-3FE5153ED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DA68916-60EE-44D8-BEFA-1F39B4EFB6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B4016683-EB58-4C81-B949-BA5C0C1ABD0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B0E1535-521C-486A-B84D-2225480DAE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2265C4D8-9F41-40EB-AF4F-3DF662E46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CA8AE9C-FD4F-440C-9118-29611D6AA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F0ABB36-95A3-4D85-8941-311AB476B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3FE97F9-3A07-434A-A4F6-7DEF247FE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B71EB2E4-4656-467E-833A-4A64F0F48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9ACA63D-3D80-4FB0-BC5D-48EA7A8D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00EEAB7-5B64-4726-9072-3C7ED8C7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A88FDA3-850D-413A-ABFA-2EF1F9011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D144D2-3CB9-4543-937B-661846568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01E9317-0014-41A7-B7F5-D1E25C895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AA3293E-D376-4636-B020-E6AFD7A50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4E4649AE-F4F4-4CB5-AD2E-A4A940EB8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1B333DA-AE9B-49CE-BFA2-44B0E59A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CCF7B559-804E-46C3-937A-3266295AB5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8CD74D1B-7C40-4B78-B662-E4BDB8DD4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1176A12-D252-472F-87E7-04485C1A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71A72D4E-4793-4D86-A157-AAFB4AC453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22BC35FB-A781-45BE-9548-F6DA0120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961D8F91-F1E1-43E7-83F1-38F465156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5782C80B-3098-4D44-9A8E-FB0B58990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C47EBAB6-B271-43DE-AC38-AB0D877352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C09CA126-4E09-4ED6-ACBF-04E307FA52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2432ABE-FE8F-4914-BB94-8F80C93C6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811583E-6740-4B0D-81C3-E4A005FA4E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9A92A628-7626-4E22-838A-455A63D4A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359A021D-294B-48FE-BBA8-DC6068661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5129D3B-69EB-411C-A96D-78C5AEC02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AA50292-C065-4870-B9F6-5A70EAFC5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EDB28776-DFAF-4317-8E31-7465A8532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0D4F4FAD-34F6-4B33-90FD-3AA8A4C6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F415380B-3397-421D-A933-CC89DC332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4A45E08-7BA3-4257-BE0C-437314392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810F18A-69A4-4CCB-A80B-545A1647F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D5B10652-0D5C-4749-ADAF-584434AD9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05F75DD-D082-4E55-8BB3-19E49B525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14685064-B733-4696-B051-D4116CDA9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3B55D23F-1F2C-4A4A-8B6B-955FAAB14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C704E5CC-CB7C-43D0-8DB9-71040BCB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63668B1-3688-4C6C-8482-4417104F4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D4A020E5-02D2-4181-8906-637100F8E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EEF6D800-C28A-417D-909E-BE8B89893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BB1D9B-4CBF-4D1F-9D2D-F9A8103B1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1DCA20D-D989-4508-87E5-763ABB093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DF49CB4-CD9B-4FF0-8C5A-9FE77F8DF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F69E0CB-5F1F-4941-9066-AD1B81BD9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C48C0F0-CB08-41BE-8450-F0AE5CDDA1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BD0968C-BFDF-42BE-81D4-1C25C0788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179D3057-57DD-40CC-994B-9C060E48C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93E51C96-8EDC-4413-AFB8-284188081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26B89543-C793-47E4-8A16-0FB316C384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89442748-4507-4BF4-B0AA-4CC8E4E0D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3CECE76-B579-43B2-9709-EB443A841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03F1F8C1-C41D-4504-BDB0-833F17C08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F899D25-5266-4ECF-A7BB-EAA2AE520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60B7E294-D219-43A1-945B-89B05BC70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3F8AC8EA-B7F7-46F5-B289-ACCD16BF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5BBFA70C-DEF9-4C11-AE70-67E9640DA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52097012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8425825-A952-45CA-A2C1-3B5A3A7682C8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27288F6-FEA5-48A9-9397-E63BF87F9B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2540F8E3-85F6-41D1-8A3D-3708AF405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C366238A-1481-44FD-8CFE-A8A1D4C052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A16A82FE-1A85-4E2F-BEA2-BC264BD33EB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F9B033A-9114-4AA7-8827-864CD9054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9AEE0D06-1B58-4826-87BA-28E0A1E3D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A458CB27-72D4-440B-9DA2-6AA0890EC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DF7DBB3-472B-4B18-8648-11E24D5A89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B73FBB93-0CD8-475D-A042-DD589E2CF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42F6B194-8439-460C-80D6-AA2DF8B63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11E4091C-A776-400D-85BF-386C4C917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CADAE96-ACC9-4990-B3EC-C1288C248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B8D1ED5-EEF6-49E2-90EF-96454B890D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9E74BCE-193F-4901-94DE-24E595D5B2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FD9C17F2-E82C-4FF5-80AC-D462B9822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FCC21753-6C7B-4349-8CFA-A26A50A44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B09C1CE8-CC1F-4282-9567-7ED675655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3B412C14-125A-4D03-A2E4-8C0C57AAC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F70A6B8-A406-4E65-B434-D3FDF7A127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F5A4F55-58B9-4F7D-8511-C8D601773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799B41E4-11D5-47EA-A49D-22EE55E413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EB513207-39EE-4600-9A16-56DFDE01E4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BA5EAD27-683D-443D-85C4-44D29B393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EFB1EAB7-633F-4E47-891D-4EAE8E2D4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58D94FD-539E-4EA0-8DA1-5DB8775CB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137F48D-1B48-4810-94A3-54919670C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5760EF8A-7A4B-48E9-A642-D98D4BABE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3372B8C-BFAC-408F-AA26-E97E364CF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4B89C016-19B1-4E5C-B7C9-8DF21A35E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BF0B9495-137A-48C2-BC13-B1B8DA817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7097B3A8-D1EB-4F4A-868B-9CFEB69C1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9214517-A98B-4938-919A-8AB2DB569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7C0C3D95-28F0-4D4D-9417-68BC68B44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57C18F99-2D26-4739-94EF-9B5207BC5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819415D0-A8C8-470F-8F9F-D9A0267B9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DA8E6AB4-433E-4E0B-AD1D-B77749F33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23E9FF04-BEC6-48D8-AF37-435710551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CD4ECD4A-14F8-4DFA-B823-16661D725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7A31D357-C630-4CD7-8E30-E27827B68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9E9ED8B2-F2A3-4BD1-B2B6-EAD0CA373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7DF40837-FDD7-421A-A1D9-8B505B8E1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E499D836-6725-44CA-A801-245CFAC4D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CEA134F4-1E32-4A75-8F0F-BE767AD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8887BDE-C750-43A2-AC89-5E5E0187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AF3CF02-C13E-4F58-AE42-D2F0116AA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4C9E02A0-EFB6-4F8C-A7C4-C6AE5FFE6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0F6399C8-85AB-435C-97F6-10437B2AD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6BDDF307-0681-4320-89E4-8527D07ED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BF63E8AB-B201-4E5E-9F4A-0F9E2DDE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66F20773-0718-4FDE-8B1A-B831EFF31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7E4AF9AB-36EC-43BA-89F5-F2FFE24FE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C84380-5BE8-4129-988C-D2142E3C1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462A1374-412D-43DD-93AD-23F1F3EDF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5BF29BA-F669-490B-8CA4-2F1DED1A3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FDF6BDCE-AEBD-4B3A-9BCA-148A1CA16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FC4107ED-4D49-48B5-BB7B-4FC3130AB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31AD2016-07A6-4692-958B-279DEE1D8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30F9EC3-B34A-46AF-9A95-DB2FF6F51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5595DEF-B7CF-4822-87C8-2456748A6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B0B6565-CE58-4C06-84C9-66C2AF9E4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A593FB4-6D84-4D7E-9C5F-F7C5A9979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33395967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EA9DB1B-8CB0-4378-A53C-32E64EAAD125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2FB12A17-A4AD-40AD-A8A2-2F1F24F192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EBDF707-7652-4E10-801E-3F9BED873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1" name="Group 4">
            <a:extLst>
              <a:ext uri="{FF2B5EF4-FFF2-40B4-BE49-F238E27FC236}">
                <a16:creationId xmlns:a16="http://schemas.microsoft.com/office/drawing/2014/main" id="{5DFAC49E-5048-4C0B-88AF-DD341BCA55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2" name="AutoShape 3">
              <a:extLst>
                <a:ext uri="{FF2B5EF4-FFF2-40B4-BE49-F238E27FC236}">
                  <a16:creationId xmlns:a16="http://schemas.microsoft.com/office/drawing/2014/main" id="{36938D2C-A88E-45C1-9F08-0E3E62A8CA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Rectangle 5">
              <a:extLst>
                <a:ext uri="{FF2B5EF4-FFF2-40B4-BE49-F238E27FC236}">
                  <a16:creationId xmlns:a16="http://schemas.microsoft.com/office/drawing/2014/main" id="{490436ED-FCB6-419C-962E-33912A42E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F15878F4-9F1F-432C-A2EF-CB4605D1E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E256C9E3-C069-4FAA-851D-5BAEEB951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4BFC8DFA-AB97-4085-B99D-B18B9D197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78F3C667-0955-4F9A-B5D0-847ED332E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A9A1468F-693C-4929-B8E6-2BF1446EE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178C2234-E03F-416A-A115-2FACCCF4B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DE406D96-5039-41A1-91DD-04F0628AB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51F8B561-ECA2-4E88-ACA2-5792D3DC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DEFCC964-DAFD-4E8D-8C43-2A23F5E6D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05E8167C-AA9B-4896-80A6-1FC6786FCF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D03D6B3D-0318-40D3-A176-5910C6690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AACF9537-1DEF-403C-97A0-EE4B45B7E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89A45424-E1B7-49D7-975E-830652085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3018281A-C7ED-4ADD-A578-28052AF36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B6FEFCD4-D727-4144-8977-D39469A29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Rectangle 21">
              <a:extLst>
                <a:ext uri="{FF2B5EF4-FFF2-40B4-BE49-F238E27FC236}">
                  <a16:creationId xmlns:a16="http://schemas.microsoft.com/office/drawing/2014/main" id="{ED2FA614-E2EF-45AB-BE32-D8B4A8AF4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43F923DF-6857-4DC0-A4F5-4530BAA97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71885505-8C6D-4564-ADBA-0D303ACA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491016D9-826E-47A6-92EB-A1F453528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0A17652A-ED27-481A-9B1A-CD4CCC0C10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6">
              <a:extLst>
                <a:ext uri="{FF2B5EF4-FFF2-40B4-BE49-F238E27FC236}">
                  <a16:creationId xmlns:a16="http://schemas.microsoft.com/office/drawing/2014/main" id="{9D3E490E-085C-4E41-B756-C18B8144B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3C668612-58DA-49A9-B050-F4280AEFF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:a16="http://schemas.microsoft.com/office/drawing/2014/main" id="{362F009E-7AC0-4A6B-BD98-F46005094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D69EBE05-8C44-4D39-8C8D-838701357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1D2F7F1A-62EF-4C8E-8220-7FB75F92C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C3C5A647-215D-4345-B2A6-AEEAD36D1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30CBB252-BDD8-4B2B-A205-6934B2C259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C55DAC15-5E94-4BC5-B239-99503C31B2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EF4C43B0-7AFE-41E2-A0F8-71618456C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DFC61C10-2D0A-468C-AC29-A8107CC12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F4EBCAA3-D3E2-440A-9BB9-5D7EFD2C0A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2E530F90-6C4C-4FF6-8D61-347E9001D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1BE986B7-6BE0-49D2-B735-6F508A4D4E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9BAECD90-2921-4FA6-A449-20B03FE2E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06BB6C51-8223-40E7-86E2-0E17BA722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617FC346-219A-46EF-ADA1-A01484D18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4B2C93D0-88E2-4F1E-A0BD-9419124AF0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626A866A-422E-4AE7-BE15-DE25440B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3917AD15-FA98-4CF1-8AA3-CD1CF6083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EA5E89F9-D1AF-44DB-A4EA-55EF255B1B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8017F54E-9460-4018-9E55-ADD36BB4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1F33C3F7-3562-4E41-A975-808C8D507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B7568CF8-3CAC-432B-8B77-DD6163F4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261B6066-467E-4458-8CF0-450EFE2B3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7A62EC13-7EC7-464A-8D6B-9898FC150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6696FA61-DF02-4421-94D4-144DA138B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A8EB1E8E-4C9A-4A2B-9D60-7A0B604C9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264CF299-FB2B-4C4C-8B11-42787A5C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B98A84E3-E85C-4D82-A625-01B733801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5A73B91B-166D-41EB-8B65-3AA04EC82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BC52D3C6-16D3-4049-9A08-46580085B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1D95CF2C-E67C-4838-A0BE-6009E09DE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9">
              <a:extLst>
                <a:ext uri="{FF2B5EF4-FFF2-40B4-BE49-F238E27FC236}">
                  <a16:creationId xmlns:a16="http://schemas.microsoft.com/office/drawing/2014/main" id="{FB978F88-7F4C-4F7C-8B60-98BB8BCFD1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0">
              <a:extLst>
                <a:ext uri="{FF2B5EF4-FFF2-40B4-BE49-F238E27FC236}">
                  <a16:creationId xmlns:a16="http://schemas.microsoft.com/office/drawing/2014/main" id="{1578AB31-52A0-4AC8-BBBA-DB92538575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61">
              <a:extLst>
                <a:ext uri="{FF2B5EF4-FFF2-40B4-BE49-F238E27FC236}">
                  <a16:creationId xmlns:a16="http://schemas.microsoft.com/office/drawing/2014/main" id="{C0F9BCAA-E8E0-4178-9A74-DBD41DBD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2">
              <a:extLst>
                <a:ext uri="{FF2B5EF4-FFF2-40B4-BE49-F238E27FC236}">
                  <a16:creationId xmlns:a16="http://schemas.microsoft.com/office/drawing/2014/main" id="{04C0ABBF-2627-4D3B-9C29-24E2CAFE6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05647202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29/7/2024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08787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35762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29/7/2024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6E8E32-1124-4E28-AE9D-28437271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970753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3960698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29/7/2024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5306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FC1872-F978-40D4-9824-DD6B9FA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07767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29/7/2024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450937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29/7/2024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1" y="1532415"/>
            <a:ext cx="8467006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3C3AE-ADB2-463F-8A47-2377BFAD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169854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29/7/2024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8467006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3F35B-8833-4658-B15B-0BBE6CCB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437817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100" y="1532415"/>
            <a:ext cx="4657171" cy="50165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Click to add subheading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6872" y="433468"/>
            <a:ext cx="3513658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8932BD7-61AF-420A-BA2C-AD9B8BFD2DBD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4548801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E574-CA08-4668-A9B3-DEFFE905F1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29/7/2024</a:t>
            </a:fld>
            <a:endParaRPr lang="en-AU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56FD19-D4EB-431D-A80A-C246DECC2F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7188021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1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DFD48-D9BF-48B3-A9D7-3C6A3A5427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33ED0-B8F5-4C9F-94E0-EB548ED1BC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EED350-32B7-42B0-BB65-38963656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ED11DE4-BDCC-4B04-83DD-F89984710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14338589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1F29DD1-6FAA-4BEE-B43A-B8999F1B41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687504-E455-4F46-8F9B-4AE440FBD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FE603-7A7F-4556-8741-3C4C015FAE3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C821A-4A74-4340-B6D8-28417BF9AF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238B4B-DD03-4F25-95D1-5D5174C7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1C1AD6-57FB-4A99-90C9-99E63198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44667514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DEF6447-519D-45F9-9773-AF61F817C9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91B416-FB90-4940-BDFE-C255C40BD7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5584CB-3A4B-4BB0-A57B-9DF2D78264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F4CFB-94EB-4F60-8154-AAA3865FB97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6573-7F8A-4B25-A79D-864DF56FF4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D1623E0-2588-463F-8531-2F3DD1832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857E19-65F3-46A2-914C-544211A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4687787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921B241-7BAA-4A6B-9633-2A61DDF2AA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4FC4E2F-3482-475A-BFAF-CE73E835F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96862FE-122B-4B7A-9AD2-26E3DE53E83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E853F41-2336-49B8-B29E-BB38CE8386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651A0-3447-440B-BA41-DE79B796195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29/7/2024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9881C-B273-486B-BCC6-37E5F3DF9E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53FBE8-4A9D-44AD-97E6-79C7C0129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496A29-E647-41E5-B218-AE726B7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289592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B7B2F44-A34E-4BDB-8326-B94F549DC7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E20295C6-A408-4E4E-8D9C-C68C7FB5D22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77830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44" y="395066"/>
            <a:ext cx="7529829" cy="887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341079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0" y="1532415"/>
            <a:ext cx="3960697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29/7/2024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43574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4E990-62AF-46B4-A31C-611ACC34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388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29/7/2024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0" y="1532415"/>
            <a:ext cx="8467003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D306C-AC12-4BE2-9FF4-865AD119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2036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29/7/2024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8467003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5CCD1-CC6B-4701-871E-0AE3CFE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12945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29/7/2024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5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Semester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243" name="Group 4">
            <a:extLst>
              <a:ext uri="{FF2B5EF4-FFF2-40B4-BE49-F238E27FC236}">
                <a16:creationId xmlns:a16="http://schemas.microsoft.com/office/drawing/2014/main" id="{10B109AB-C874-4A80-A1E4-F3A3AC0E44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244" name="AutoShape 3">
              <a:extLst>
                <a:ext uri="{FF2B5EF4-FFF2-40B4-BE49-F238E27FC236}">
                  <a16:creationId xmlns:a16="http://schemas.microsoft.com/office/drawing/2014/main" id="{7EB6AC4B-8B74-448B-AA29-8C83B2CD6B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818B5319-6FEE-4850-89C9-467814391D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">
              <a:extLst>
                <a:ext uri="{FF2B5EF4-FFF2-40B4-BE49-F238E27FC236}">
                  <a16:creationId xmlns:a16="http://schemas.microsoft.com/office/drawing/2014/main" id="{0AF01425-EE43-40DE-957E-6EC99E388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7">
              <a:extLst>
                <a:ext uri="{FF2B5EF4-FFF2-40B4-BE49-F238E27FC236}">
                  <a16:creationId xmlns:a16="http://schemas.microsoft.com/office/drawing/2014/main" id="{AD36EF20-735B-4B32-97EA-92986DF06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CE12F0BB-70E6-459F-A657-372737764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4DEA87C4-A8B0-4BAB-B44D-7553C0C5E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3B2109E3-4D96-46F3-80CA-36C469DBA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9A65ABD4-2F80-48ED-9586-996B6D4B2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010AD24B-1B5A-4AE2-88DA-B6DA4AE7F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:a16="http://schemas.microsoft.com/office/drawing/2014/main" id="{C26A18C3-B362-4583-899A-39A3B1FF6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:a16="http://schemas.microsoft.com/office/drawing/2014/main" id="{75A20202-BC46-45E6-80A6-208C5A1870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:a16="http://schemas.microsoft.com/office/drawing/2014/main" id="{084CB548-6EDD-451D-86B2-60E12A8AF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25F8FFA1-05FF-4B87-8A08-8F93112C0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:a16="http://schemas.microsoft.com/office/drawing/2014/main" id="{9DE83C18-5C9D-456C-BD2F-04E4DC7E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3D9729A0-7431-42D6-B3C0-A50B1F37B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5B283A52-6ECA-44BC-88FB-D25C3551D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:a16="http://schemas.microsoft.com/office/drawing/2014/main" id="{E8973538-4017-4AD4-9B9C-8299C4D41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1" name="Rectangle 21">
              <a:extLst>
                <a:ext uri="{FF2B5EF4-FFF2-40B4-BE49-F238E27FC236}">
                  <a16:creationId xmlns:a16="http://schemas.microsoft.com/office/drawing/2014/main" id="{ED45594E-FE63-4B02-8BFE-F27623E005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:a16="http://schemas.microsoft.com/office/drawing/2014/main" id="{032C4DC5-4FC3-4CD6-A5F9-D68CB605F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:a16="http://schemas.microsoft.com/office/drawing/2014/main" id="{FA4D9B53-5E07-4261-9BCE-D261EA4D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:a16="http://schemas.microsoft.com/office/drawing/2014/main" id="{41D3032E-CDEE-4628-97B5-20B5ED161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96C04E23-D084-4BA4-8698-55662D0C4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:a16="http://schemas.microsoft.com/office/drawing/2014/main" id="{2E873FF8-C701-4848-BB75-53E79F3F26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:a16="http://schemas.microsoft.com/office/drawing/2014/main" id="{99D61FDE-A0E9-4023-A115-06F59761A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:a16="http://schemas.microsoft.com/office/drawing/2014/main" id="{264E625C-71BF-42C5-8F97-A4540F0AE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:a16="http://schemas.microsoft.com/office/drawing/2014/main" id="{7032F3D2-21E2-47FC-8661-70B84BBBF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329B72A-6B21-4D5F-849C-463F7424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0BC9B370-A036-4F47-80FB-6E5BAD85E5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C0A6B761-41BA-40A1-8CBC-713E93EC6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B0EA4F54-49D3-4BD7-B0DF-92223FBC5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4" name="Freeform 35">
              <a:extLst>
                <a:ext uri="{FF2B5EF4-FFF2-40B4-BE49-F238E27FC236}">
                  <a16:creationId xmlns:a16="http://schemas.microsoft.com/office/drawing/2014/main" id="{FA09D9E7-91C1-4546-AB1F-C5CC560A0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5" name="Freeform 36">
              <a:extLst>
                <a:ext uri="{FF2B5EF4-FFF2-40B4-BE49-F238E27FC236}">
                  <a16:creationId xmlns:a16="http://schemas.microsoft.com/office/drawing/2014/main" id="{3ED3064C-75FA-468D-8D31-882F4D58B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6" name="Freeform 37">
              <a:extLst>
                <a:ext uri="{FF2B5EF4-FFF2-40B4-BE49-F238E27FC236}">
                  <a16:creationId xmlns:a16="http://schemas.microsoft.com/office/drawing/2014/main" id="{68D220D6-C7AF-4B65-9BFC-883493F4D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E1290535-1314-49DF-9ABD-15513857C2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AADFF7CD-8DC0-442C-82DD-99F07411D4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9" name="Freeform 40">
              <a:extLst>
                <a:ext uri="{FF2B5EF4-FFF2-40B4-BE49-F238E27FC236}">
                  <a16:creationId xmlns:a16="http://schemas.microsoft.com/office/drawing/2014/main" id="{C98D974F-651C-4B46-9D6B-C869F97AAF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F18AA89E-6D2F-49E9-AAB7-33D81C26A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643C4C7B-D3E8-400B-B938-BAC36EDF5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39A39533-D4A2-4BBA-9B85-AABE37AF6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336FF3A4-2A83-46B0-BAED-601F83C6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4" name="Freeform 45">
              <a:extLst>
                <a:ext uri="{FF2B5EF4-FFF2-40B4-BE49-F238E27FC236}">
                  <a16:creationId xmlns:a16="http://schemas.microsoft.com/office/drawing/2014/main" id="{5F03CB4B-F373-47A8-9A9D-149CBC450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9AF231D7-96BB-4A58-98A9-9C38F6EBC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9699CB94-9797-4630-B9B1-00E1053B78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532904E0-BD95-47FE-8467-AFAEFC6A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EE067328-8325-4EDC-9B0E-249D98AF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9" name="Freeform 50">
              <a:extLst>
                <a:ext uri="{FF2B5EF4-FFF2-40B4-BE49-F238E27FC236}">
                  <a16:creationId xmlns:a16="http://schemas.microsoft.com/office/drawing/2014/main" id="{FE6D58E0-3CBC-4EF2-8602-1F1443409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A540C51A-ADC8-4601-B5AA-A99D0DAC9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D00811B7-7E43-45EA-8E0E-370C388D7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1D818141-D0FA-4D72-B8AD-78E6BCBDF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56C15302-16A9-421B-ABD2-0E2AE03A1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3B36BC11-8A39-4060-89B3-3F68F20F5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9A604842-442A-4AC7-8CF8-AF3B6C0A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8E5AF6BD-F9F0-4306-BE6A-01192D38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7" name="Freeform 58">
              <a:extLst>
                <a:ext uri="{FF2B5EF4-FFF2-40B4-BE49-F238E27FC236}">
                  <a16:creationId xmlns:a16="http://schemas.microsoft.com/office/drawing/2014/main" id="{AA64BF41-A39C-4080-9E34-4C723236C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B675F4D5-7A6D-4C8E-A9F0-360004B5E9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:a16="http://schemas.microsoft.com/office/drawing/2014/main" id="{85DEC662-1A2A-4AEA-8E4F-D3E1AD9E4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0C30D195-16A6-4BE4-9295-10800D45B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:a16="http://schemas.microsoft.com/office/drawing/2014/main" id="{F58BE6EC-96DF-47C7-977F-435A400B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Box 23">
            <a:extLst>
              <a:ext uri="{FF2B5EF4-FFF2-40B4-BE49-F238E27FC236}">
                <a16:creationId xmlns:a16="http://schemas.microsoft.com/office/drawing/2014/main" id="{6A18DB8A-AA93-0C46-8B31-4744EFFA8A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62950" y="6521450"/>
            <a:ext cx="7810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marL="342900" indent="-3429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fld id="{19079AF9-BEA8-2D4C-8FA9-3D71362B570E}" type="slidenum">
              <a:rPr lang="en-AU" altLang="x-none" sz="1600" smtClean="0"/>
              <a:pPr>
                <a:spcBef>
                  <a:spcPct val="50000"/>
                </a:spcBef>
                <a:defRPr/>
              </a:pPr>
              <a:t>‹#›</a:t>
            </a:fld>
            <a:endParaRPr lang="en-AU" altLang="x-none" sz="1600"/>
          </a:p>
        </p:txBody>
      </p:sp>
    </p:spTree>
    <p:extLst>
      <p:ext uri="{BB962C8B-B14F-4D97-AF65-F5344CB8AC3E}">
        <p14:creationId xmlns:p14="http://schemas.microsoft.com/office/powerpoint/2010/main" val="359140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  <p:sldLayoutId id="2147484199" r:id="rId17"/>
    <p:sldLayoutId id="2147484200" r:id="rId18"/>
    <p:sldLayoutId id="2147484201" r:id="rId19"/>
    <p:sldLayoutId id="2147484202" r:id="rId20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CED23-BC65-6A4B-8C1A-52D832C2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DB944-E5FB-BD45-8448-1DF106009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E072-BECE-E943-81DE-35E7DF9D4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39CE-2DE9-D440-8C1F-2725E9ECD959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779DD-C95E-7D4F-AB15-BF8231FB3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37A1F-575D-E14D-8C9D-EEFCAC99C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29/7/2024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576" y="6172508"/>
            <a:ext cx="5192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B803B149-B41B-499F-9FC0-955850A85A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BBBCE4DB-013B-438C-9AA6-31C9EA32B51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7EA17C60-D41B-4A6A-94E8-5EAE0A214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0D13D2E-C1B0-4664-9A0C-EE805FAFA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9BEE1B4-4D5B-4ACA-97F5-ECB05AB168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24F5D5C-EAB8-42D6-9839-F31D01F7E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36F04913-2817-4D9D-B732-3891E2FEE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F6F108D7-61FC-4552-A6C6-F776859AF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FCE61164-07A5-4E63-82D1-E78DFEF2F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8193CDC1-3782-4A48-9E1B-5819AB37B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B69E07D-C95A-4CF6-920A-6960ECC5B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C0C3ED6E-B520-4207-89C0-1950FBDEC1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9D971AC-57A8-4611-9B43-6AEB786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27CDD09D-5D80-4974-8AA5-9B07C7EB3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09C39240-3CC4-4B69-9A2F-3AC311418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05D2F78-DA9B-4EA6-ABDB-70FA1F126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FC97DC7-387C-4BC1-AA4F-32D77EDD68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29BE2EF-3C7B-46F0-8D9D-CBF48F111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473CDD35-3F48-4542-A300-62387F98F4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A8C4509-24CA-4DE3-8A2E-92A441444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BE8CE2B-9910-47C8-A1E7-DEC8FAE143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4FDC894-02A9-483E-A481-581FBB1C82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22272A0-028A-4664-A327-9C81DC015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F29382A-05E1-4A4A-AEEB-11DA77A8DF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7A5BC7C-B9A3-4B26-BD96-8E02FA5FD9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95AC5666-A5A3-4CA4-805F-D4A933C208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EE5663A9-BB55-47DD-8778-E6C08EC12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9567F58F-F6AE-4FB9-B57B-255001CEA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608805A-7354-455D-B944-54AD0B3E1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60F0B1EB-E094-4495-95C7-9E119EC3F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FD329B09-36FF-4AA7-B532-2C3A18BA7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BCD7A5E-2351-40EE-B5B6-621C3DFD1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935E87C7-1282-46FC-AEFB-A6EA30C5E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FF6329C9-6E47-4A52-92D7-1E0D84462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AD5D3393-7BB8-4477-84C5-E7BA17C25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76694368-C80D-4E9C-8EF5-9A9129563E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CA445A90-D920-4111-ABBD-0DF49C2A7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275A268-F5D1-4581-A53C-5CF965027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371F787B-C49F-4BDC-90C0-ABC88B236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59540BD-2C80-4002-92A3-478FEFBEA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AF9A974-5C0B-41B5-BEB3-4B05E95D2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8A318063-D5A8-4E5A-A59F-15204F378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792EDEEA-E3C2-437D-A056-D7EE9696FC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BEF99913-A418-44A8-ACAC-E6C142451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22F79EB7-775C-41F7-93C7-10B8FD3E2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A474B33B-2511-4D94-9601-D21A6945F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B7752B3B-1142-40C5-BB5D-1022AB319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FF04A30F-7554-4704-92C4-24A1FE2D2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84B35B5F-9F52-4E51-9EBA-412A74420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9F503DCF-B3C8-4F56-A3E7-3B8E1C4BD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926872D5-9C90-4A2F-BD60-32825FA33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1C9239F-4EC6-481F-BE2A-5AB814759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2B246FF1-5B38-4735-8A69-4DFAC0FDB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0E2F93F-CF62-4827-B469-BD1DC1C02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7693AE98-AD59-4AA2-A2A3-1B7DF6DE2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E9529918-00E4-48E2-8A3E-555154E7BB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C04C964F-D056-4A9C-BB02-E4C99C1AF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DBBECD31-03DE-4C1A-BFCA-95657470C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F7D50739-B912-4DA8-82D0-793DF547E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9103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44" r:id="rId25"/>
    <p:sldLayoutId id="2147484245" r:id="rId26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6C02D648-4BAC-4912-B2BF-F533637F574A}"/>
              </a:ext>
            </a:extLst>
          </p:cNvPr>
          <p:cNvSpPr/>
          <p:nvPr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29/7/2024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7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30" name="Group 4">
            <a:extLst>
              <a:ext uri="{FF2B5EF4-FFF2-40B4-BE49-F238E27FC236}">
                <a16:creationId xmlns:a16="http://schemas.microsoft.com/office/drawing/2014/main" id="{306309D1-1A80-489B-9D19-DC11A2F314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131" name="AutoShape 3">
              <a:extLst>
                <a:ext uri="{FF2B5EF4-FFF2-40B4-BE49-F238E27FC236}">
                  <a16:creationId xmlns:a16="http://schemas.microsoft.com/office/drawing/2014/main" id="{53E8B148-3FFC-4AE7-96CE-14D77B08706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5595D8AB-BC6B-4221-9044-E5611AD433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E8FDD948-1479-49ED-A944-B04F4EB80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B6A5E821-D9FB-4AA4-AAD7-26841E827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3E111E6F-E832-494E-B349-A5A45DA17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1E8A5B36-7BDD-46F1-8FBA-888746DA0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A5593ADF-6E06-4513-B71F-E39C5F813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184EABFB-192C-4E40-A248-8136D011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D7ADC52B-3E0B-4C37-8A0B-FDC188F89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A99CF70B-EF67-4F9C-8E16-207F29F007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6D0C260-4520-409A-A4EC-BBE0823409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E30C82F-6061-4285-B86F-6C73C1C56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F898857C-4449-4CAF-A244-F7EC4D2CC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52B8CC7-045E-4C03-8AAE-BE2B0550C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72A3F1A3-252E-4687-BA0C-01A64F370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F43DD97-6C80-4B05-8F87-6D5D766799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F0D565F8-9700-4A64-BBF5-D13F0330C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4A269CB1-B43E-4DE9-B9AA-FEBADD174A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17699AF0-2BD2-49DE-B08C-5E3649FB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23956C6A-C53B-43E6-8C03-8BF9D8200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8138C29C-F244-4059-AA2C-E4367B529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6831799F-73AF-4524-9EF6-6D64F29D4C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A3D51B26-6CD5-45B6-B86A-E34EBE28D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19F87B0A-EADC-4271-BCE4-D3AABD172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5E79407-1591-4785-87C3-F64A5EC19E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046A34B7-1E65-48E6-B085-30200286A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9A2D5CD2-B8A3-4747-B052-95429E23B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D26EFF54-A6AC-4A8A-B743-9FFB09492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C02F7EEB-ADE5-4029-80D9-A91CE3F395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F10B9390-359B-433E-AA2E-147D2D6A26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A5C25071-970B-4E59-BFFF-54156E525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904C913B-6D49-493A-B6EE-D48E286E0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38393FE5-1AFD-448B-9B85-A90D2012CC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45E450C3-6A20-40EF-9C2F-966716675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81D9C1DA-0F8C-4E9F-BCA6-E6BB361D51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4097583-122C-429E-A6F7-C7A62B685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BCD910FA-F7F4-4979-97D9-21920666F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70882CF6-4791-4F96-AA9E-853824205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F21F0027-65CF-4615-B6C0-5F0759F17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A94D3306-A871-4893-B174-81E228B40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BBDE06C-503D-4E5C-BBBC-874D0BBE0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6D1C41DE-EEF3-4ECA-9EAD-BE0462FD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56A588C9-91D5-4825-AA00-EE8E3804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E3A63B43-412F-409B-999C-BA3CFB9C1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59FA81EB-FB40-48E1-B9C8-68D651D8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A5A31885-3163-44FD-A28E-3039E5EE7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C664BB33-9114-4D5C-A5F6-278F45A39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379786DF-3041-4B9B-9588-392055B75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B9889A8B-4541-4FF2-83EA-D607F8255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5F98130F-6B3B-4F81-A453-EE8BAE233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555DBC3-30D6-49E6-B10F-F191FB469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12746F1B-6120-4917-A186-788C35FE4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C77663C-BE9D-4130-AC27-0D7E99D0E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8">
              <a:extLst>
                <a:ext uri="{FF2B5EF4-FFF2-40B4-BE49-F238E27FC236}">
                  <a16:creationId xmlns:a16="http://schemas.microsoft.com/office/drawing/2014/main" id="{D8A87A42-184B-4EC9-A8B5-1F9238EDB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9">
              <a:extLst>
                <a:ext uri="{FF2B5EF4-FFF2-40B4-BE49-F238E27FC236}">
                  <a16:creationId xmlns:a16="http://schemas.microsoft.com/office/drawing/2014/main" id="{ECD6E8BB-1309-47D1-A652-48246990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60">
              <a:extLst>
                <a:ext uri="{FF2B5EF4-FFF2-40B4-BE49-F238E27FC236}">
                  <a16:creationId xmlns:a16="http://schemas.microsoft.com/office/drawing/2014/main" id="{BC04B05C-9157-4204-93FE-127B78C08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1">
              <a:extLst>
                <a:ext uri="{FF2B5EF4-FFF2-40B4-BE49-F238E27FC236}">
                  <a16:creationId xmlns:a16="http://schemas.microsoft.com/office/drawing/2014/main" id="{D9167069-059D-4C88-8AE6-BB91C8E98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2">
              <a:extLst>
                <a:ext uri="{FF2B5EF4-FFF2-40B4-BE49-F238E27FC236}">
                  <a16:creationId xmlns:a16="http://schemas.microsoft.com/office/drawing/2014/main" id="{B0875DD9-C935-4281-9A52-704B28A33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835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68413/database-by-bugg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ixabay.com/es/personas-dibujos-animados-grupo-304209/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tackoverflow.com/questions/35333756/iis-should-not-ask-login-prompt-in-windows-authenticat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tackoverflow.com/questions/35333756/iis-should-not-ask-login-prompt-in-windows-authenticatio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68413/database-by-bugg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ixabay.com/es/personas-dibujos-animados-grupo-304209/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631B-23A6-364E-A2F4-435577686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Semester 2, 2024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52CF1-41DC-B946-BC99-68C5CC88CB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4179" y="5792476"/>
            <a:ext cx="6471466" cy="13404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Lecturer: Farhana Choudhury (PhD)</a:t>
            </a:r>
          </a:p>
          <a:p>
            <a:r>
              <a:rPr lang="en-US" sz="2000" dirty="0"/>
              <a:t>Live lecture – Week 2</a:t>
            </a:r>
          </a:p>
          <a:p>
            <a:endParaRPr lang="en-US" sz="2000" dirty="0"/>
          </a:p>
          <a:p>
            <a:endParaRPr lang="en-US" sz="2000" dirty="0">
              <a:cs typeface="Calibri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23C83E-E304-724A-BF89-30C9F3A24F5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2" r="25342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40E88-7385-2847-BAF7-13E01F0761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4012" y="395288"/>
            <a:ext cx="7940117" cy="88741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COMP90050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Advanced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7926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D4E9A3-B975-4DF4-8AAB-AA79021F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1532415"/>
            <a:ext cx="8817429" cy="4376944"/>
          </a:xfrm>
        </p:spPr>
        <p:txBody>
          <a:bodyPr/>
          <a:lstStyle/>
          <a:p>
            <a:r>
              <a:rPr lang="en-US" dirty="0"/>
              <a:t>Steps in </a:t>
            </a:r>
            <a:r>
              <a:rPr lang="en-US" b="1" u="sng" dirty="0"/>
              <a:t>cost-based query </a:t>
            </a:r>
            <a:r>
              <a:rPr lang="en-US" b="1" u="sng" dirty="0" err="1"/>
              <a:t>optimisation</a:t>
            </a:r>
            <a:endParaRPr lang="en-US" b="1" u="sng" dirty="0"/>
          </a:p>
          <a:p>
            <a:r>
              <a:rPr lang="en-US" dirty="0"/>
              <a:t>1. Generate logically equivalent expressions of the SQL statement</a:t>
            </a:r>
          </a:p>
          <a:p>
            <a:r>
              <a:rPr lang="en-US" dirty="0"/>
              <a:t>2. Annotate resultant expressions to get alternative query plans</a:t>
            </a:r>
          </a:p>
          <a:p>
            <a:r>
              <a:rPr lang="en-US" dirty="0"/>
              <a:t>3. Choose the cheapest plan based on the estimated cost</a:t>
            </a:r>
          </a:p>
          <a:p>
            <a:endParaRPr lang="en-US" dirty="0"/>
          </a:p>
          <a:p>
            <a:r>
              <a:rPr lang="en-US" dirty="0"/>
              <a:t>Estimation of plan cost based on:</a:t>
            </a:r>
          </a:p>
          <a:p>
            <a:r>
              <a:rPr lang="en-US" dirty="0"/>
              <a:t>- Statistical information about tables. Example:</a:t>
            </a:r>
          </a:p>
          <a:p>
            <a:r>
              <a:rPr lang="en-US" dirty="0"/>
              <a:t>	 number of distinct values for an attribute</a:t>
            </a:r>
          </a:p>
          <a:p>
            <a:r>
              <a:rPr lang="en-US" dirty="0"/>
              <a:t>- Statistics estimation for intermediate results to compute cost of complex 	expressions</a:t>
            </a:r>
          </a:p>
          <a:p>
            <a:r>
              <a:rPr lang="en-US" dirty="0"/>
              <a:t>- Cost formulae for algorithms, computed using statistics again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query </a:t>
            </a:r>
            <a:r>
              <a:rPr lang="en-US" dirty="0" err="1"/>
              <a:t>optimiser</a:t>
            </a:r>
            <a:r>
              <a:rPr lang="en-US" dirty="0"/>
              <a:t> make the choices?</a:t>
            </a:r>
          </a:p>
        </p:txBody>
      </p:sp>
    </p:spTree>
    <p:extLst>
      <p:ext uri="{BB962C8B-B14F-4D97-AF65-F5344CB8AC3E}">
        <p14:creationId xmlns:p14="http://schemas.microsoft.com/office/powerpoint/2010/main" val="2386111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</a:t>
            </a:r>
            <a:r>
              <a:rPr lang="en-US" dirty="0" err="1"/>
              <a:t>optimisation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975D2-D7F9-BF1D-F2FC-4663FEE086DE}"/>
              </a:ext>
            </a:extLst>
          </p:cNvPr>
          <p:cNvSpPr txBox="1"/>
          <p:nvPr/>
        </p:nvSpPr>
        <p:spPr>
          <a:xfrm>
            <a:off x="274831" y="1614755"/>
            <a:ext cx="8594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a cost-based query optimization, is the query </a:t>
            </a:r>
            <a:r>
              <a:rPr lang="en-US" sz="2400" dirty="0" err="1"/>
              <a:t>optimiser</a:t>
            </a:r>
            <a:r>
              <a:rPr lang="en-US" sz="2400" dirty="0"/>
              <a:t> optimistic or pessimistic about the query cost estimation? </a:t>
            </a:r>
          </a:p>
          <a:p>
            <a:r>
              <a:rPr lang="en-US" sz="2400" dirty="0"/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1E5EF-3368-0979-2747-5C2A5A663C50}"/>
              </a:ext>
            </a:extLst>
          </p:cNvPr>
          <p:cNvSpPr txBox="1"/>
          <p:nvPr/>
        </p:nvSpPr>
        <p:spPr>
          <a:xfrm>
            <a:off x="979529" y="3673586"/>
            <a:ext cx="71849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Time for a poll - </a:t>
            </a:r>
            <a:r>
              <a:rPr lang="en-US" sz="2800" dirty="0" err="1"/>
              <a:t>Pollev.com</a:t>
            </a:r>
            <a:r>
              <a:rPr lang="en-US" sz="2800" dirty="0"/>
              <a:t>/farhanachoud585</a:t>
            </a:r>
          </a:p>
        </p:txBody>
      </p:sp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80F90E5-7532-9F39-048B-4EFC5894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15" y="4350999"/>
            <a:ext cx="2579318" cy="25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1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</a:t>
            </a:r>
            <a:r>
              <a:rPr lang="en-US" dirty="0" err="1"/>
              <a:t>optimisation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975D2-D7F9-BF1D-F2FC-4663FEE086DE}"/>
              </a:ext>
            </a:extLst>
          </p:cNvPr>
          <p:cNvSpPr txBox="1"/>
          <p:nvPr/>
        </p:nvSpPr>
        <p:spPr>
          <a:xfrm>
            <a:off x="274831" y="1614755"/>
            <a:ext cx="8594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a cost-based query optimization, is the query </a:t>
            </a:r>
            <a:r>
              <a:rPr lang="en-US" sz="2400" dirty="0" err="1"/>
              <a:t>optimiser</a:t>
            </a:r>
            <a:r>
              <a:rPr lang="en-US" sz="2400" dirty="0"/>
              <a:t> optimistic or pessimistic about the query cost estimation? </a:t>
            </a:r>
          </a:p>
          <a:p>
            <a:r>
              <a:rPr lang="en-US" sz="2400" dirty="0"/>
              <a:t>  </a:t>
            </a:r>
          </a:p>
        </p:txBody>
      </p:sp>
      <p:pic>
        <p:nvPicPr>
          <p:cNvPr id="2" name="Picture 1" descr="A picture containing text, font, white, algebra&#10;&#10;Description automatically generated">
            <a:extLst>
              <a:ext uri="{FF2B5EF4-FFF2-40B4-BE49-F238E27FC236}">
                <a16:creationId xmlns:a16="http://schemas.microsoft.com/office/drawing/2014/main" id="{BC8C4D36-88D0-37B7-3765-218A0F4FD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8" y="3008795"/>
            <a:ext cx="7772400" cy="18889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F9D55D-CE89-3D91-3B6C-3420C553C1E5}"/>
              </a:ext>
            </a:extLst>
          </p:cNvPr>
          <p:cNvSpPr txBox="1"/>
          <p:nvPr/>
        </p:nvSpPr>
        <p:spPr>
          <a:xfrm>
            <a:off x="1126550" y="4955355"/>
            <a:ext cx="78140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What if some pages are already in main memory? – Difference between logical reads and physical reads</a:t>
            </a:r>
          </a:p>
        </p:txBody>
      </p:sp>
    </p:spTree>
    <p:extLst>
      <p:ext uri="{BB962C8B-B14F-4D97-AF65-F5344CB8AC3E}">
        <p14:creationId xmlns:p14="http://schemas.microsoft.com/office/powerpoint/2010/main" val="301841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F2B67-496C-3F5F-88D8-7C187C949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you make a table stay in main memory?</a:t>
            </a:r>
            <a:endParaRPr lang="en-US" dirty="0"/>
          </a:p>
          <a:p>
            <a:r>
              <a:rPr lang="en-AU" b="0" i="0" u="none" strike="noStrike" dirty="0">
                <a:solidFill>
                  <a:srgbClr val="0101FD"/>
                </a:solidFill>
                <a:effectLst/>
                <a:latin typeface="SFMono-Regular"/>
              </a:rPr>
              <a:t>CREATE</a:t>
            </a:r>
            <a:r>
              <a:rPr lang="en-AU" b="0" i="0" u="none" strike="noStrike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AU" b="0" i="0" u="none" strike="noStrike" dirty="0">
                <a:solidFill>
                  <a:srgbClr val="0101FD"/>
                </a:solidFill>
                <a:effectLst/>
                <a:latin typeface="SFMono-Regular"/>
              </a:rPr>
              <a:t>TABLE</a:t>
            </a:r>
            <a:r>
              <a:rPr lang="en-AU" b="0" i="0" u="none" strike="noStrike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AU" b="0" i="0" u="none" strike="noStrike" dirty="0" err="1">
                <a:solidFill>
                  <a:srgbClr val="161616"/>
                </a:solidFill>
                <a:effectLst/>
                <a:latin typeface="SFMono-Regular"/>
              </a:rPr>
              <a:t>dbo.Customer</a:t>
            </a:r>
            <a:r>
              <a:rPr lang="en-AU" b="0" i="0" u="none" strike="noStrike" dirty="0">
                <a:solidFill>
                  <a:srgbClr val="161616"/>
                </a:solidFill>
                <a:effectLst/>
                <a:latin typeface="SFMono-Regular"/>
              </a:rPr>
              <a:t> ( </a:t>
            </a:r>
          </a:p>
          <a:p>
            <a:r>
              <a:rPr lang="en-AU" b="0" i="0" u="none" strike="noStrike" dirty="0">
                <a:solidFill>
                  <a:srgbClr val="161616"/>
                </a:solidFill>
                <a:effectLst/>
                <a:latin typeface="SFMono-Regular"/>
              </a:rPr>
              <a:t>    </a:t>
            </a:r>
            <a:r>
              <a:rPr lang="en-AU" b="0" i="0" u="none" strike="noStrike" dirty="0" err="1">
                <a:solidFill>
                  <a:srgbClr val="161616"/>
                </a:solidFill>
                <a:effectLst/>
                <a:latin typeface="SFMono-Regular"/>
              </a:rPr>
              <a:t>CustomerID</a:t>
            </a:r>
            <a:r>
              <a:rPr lang="en-AU" b="0" i="0" u="none" strike="noStrike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AU" b="0" i="0" u="none" strike="noStrike" dirty="0">
                <a:solidFill>
                  <a:srgbClr val="0101FD"/>
                </a:solidFill>
                <a:effectLst/>
                <a:latin typeface="SFMono-Regular"/>
              </a:rPr>
              <a:t>char</a:t>
            </a:r>
            <a:r>
              <a:rPr lang="en-AU" b="0" i="0" u="none" strike="noStrike" dirty="0">
                <a:solidFill>
                  <a:srgbClr val="161616"/>
                </a:solidFill>
                <a:effectLst/>
                <a:latin typeface="SFMono-Regular"/>
              </a:rPr>
              <a:t> (5) </a:t>
            </a:r>
            <a:r>
              <a:rPr lang="en-AU" b="0" i="0" u="none" strike="noStrike" dirty="0">
                <a:solidFill>
                  <a:srgbClr val="0101FD"/>
                </a:solidFill>
                <a:effectLst/>
                <a:latin typeface="SFMono-Regular"/>
              </a:rPr>
              <a:t>NOT</a:t>
            </a:r>
            <a:r>
              <a:rPr lang="en-AU" b="0" i="0" u="none" strike="noStrike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AU" b="0" i="0" u="none" strike="noStrike" dirty="0">
                <a:solidFill>
                  <a:srgbClr val="07704A"/>
                </a:solidFill>
                <a:effectLst/>
                <a:latin typeface="SFMono-Regular"/>
              </a:rPr>
              <a:t>NULL</a:t>
            </a:r>
            <a:r>
              <a:rPr lang="en-AU" b="0" i="0" u="none" strike="noStrike" dirty="0">
                <a:solidFill>
                  <a:srgbClr val="161616"/>
                </a:solidFill>
                <a:effectLst/>
                <a:latin typeface="SFMono-Regular"/>
              </a:rPr>
              <a:t> PRIMARY </a:t>
            </a:r>
            <a:r>
              <a:rPr lang="en-AU" b="0" i="0" u="none" strike="noStrike" dirty="0">
                <a:solidFill>
                  <a:srgbClr val="0101FD"/>
                </a:solidFill>
                <a:effectLst/>
                <a:latin typeface="SFMono-Regular"/>
              </a:rPr>
              <a:t>KEY</a:t>
            </a:r>
            <a:r>
              <a:rPr lang="en-AU" b="0" i="0" u="none" strike="noStrike" dirty="0">
                <a:solidFill>
                  <a:srgbClr val="161616"/>
                </a:solidFill>
                <a:effectLst/>
                <a:latin typeface="SFMono-Regular"/>
              </a:rPr>
              <a:t>, </a:t>
            </a:r>
          </a:p>
          <a:p>
            <a:r>
              <a:rPr lang="en-AU" dirty="0">
                <a:solidFill>
                  <a:srgbClr val="161616"/>
                </a:solidFill>
                <a:latin typeface="SFMono-Regular"/>
              </a:rPr>
              <a:t>    </a:t>
            </a:r>
            <a:r>
              <a:rPr lang="en-AU" b="0" i="0" u="none" strike="noStrike" dirty="0" err="1">
                <a:solidFill>
                  <a:srgbClr val="161616"/>
                </a:solidFill>
                <a:effectLst/>
                <a:latin typeface="SFMono-Regular"/>
              </a:rPr>
              <a:t>ContactName</a:t>
            </a:r>
            <a:r>
              <a:rPr lang="en-AU" b="0" i="0" u="none" strike="noStrike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AU" b="0" i="0" u="none" strike="noStrike" dirty="0">
                <a:solidFill>
                  <a:srgbClr val="0101FD"/>
                </a:solidFill>
                <a:effectLst/>
                <a:latin typeface="SFMono-Regular"/>
              </a:rPr>
              <a:t>varchar</a:t>
            </a:r>
            <a:r>
              <a:rPr lang="en-AU" b="0" i="0" u="none" strike="noStrike" dirty="0">
                <a:solidFill>
                  <a:srgbClr val="161616"/>
                </a:solidFill>
                <a:effectLst/>
                <a:latin typeface="SFMono-Regular"/>
              </a:rPr>
              <a:t> (30) </a:t>
            </a:r>
            <a:r>
              <a:rPr lang="en-AU" b="0" i="0" u="none" strike="noStrike" dirty="0">
                <a:solidFill>
                  <a:srgbClr val="0101FD"/>
                </a:solidFill>
                <a:effectLst/>
                <a:latin typeface="SFMono-Regular"/>
              </a:rPr>
              <a:t>NOT</a:t>
            </a:r>
            <a:r>
              <a:rPr lang="en-AU" b="0" i="0" u="none" strike="noStrike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AU" b="0" i="0" u="none" strike="noStrike" dirty="0">
                <a:solidFill>
                  <a:srgbClr val="07704A"/>
                </a:solidFill>
                <a:effectLst/>
                <a:latin typeface="SFMono-Regular"/>
              </a:rPr>
              <a:t>NULL</a:t>
            </a:r>
            <a:r>
              <a:rPr lang="en-AU" b="0" i="0" u="none" strike="noStrike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</a:p>
          <a:p>
            <a:r>
              <a:rPr lang="en-AU" b="0" i="0" u="none" strike="noStrike" dirty="0">
                <a:solidFill>
                  <a:srgbClr val="161616"/>
                </a:solidFill>
                <a:effectLst/>
                <a:latin typeface="SFMono-Regular"/>
              </a:rPr>
              <a:t>) </a:t>
            </a:r>
            <a:r>
              <a:rPr lang="en-AU" b="0" i="0" u="none" strike="noStrike" dirty="0">
                <a:solidFill>
                  <a:srgbClr val="0101FD"/>
                </a:solidFill>
                <a:effectLst/>
                <a:latin typeface="SFMono-Regular"/>
              </a:rPr>
              <a:t>WITH</a:t>
            </a:r>
            <a:r>
              <a:rPr lang="en-AU" b="0" i="0" u="none" strike="noStrike" dirty="0">
                <a:solidFill>
                  <a:srgbClr val="161616"/>
                </a:solidFill>
                <a:effectLst/>
                <a:latin typeface="SFMono-Regular"/>
              </a:rPr>
              <a:t> (MEMORY_OPTIMIZED=</a:t>
            </a:r>
            <a:r>
              <a:rPr lang="en-AU" b="0" i="0" u="none" strike="noStrike" dirty="0">
                <a:solidFill>
                  <a:srgbClr val="0101FD"/>
                </a:solidFill>
                <a:effectLst/>
                <a:latin typeface="SFMono-Regular"/>
              </a:rPr>
              <a:t>ON</a:t>
            </a:r>
            <a:r>
              <a:rPr lang="en-AU" b="0" i="0" u="none" strike="noStrike" dirty="0">
                <a:solidFill>
                  <a:srgbClr val="161616"/>
                </a:solidFill>
                <a:effectLst/>
                <a:latin typeface="SFMono-Regular"/>
              </a:rPr>
              <a:t>)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DE089B-0808-0C8C-6C5D-EECA728B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</a:t>
            </a:r>
            <a:r>
              <a:rPr lang="en-US" dirty="0" err="1"/>
              <a:t>optimised</a:t>
            </a:r>
            <a:r>
              <a:rPr lang="en-US" dirty="0"/>
              <a:t>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EA19E-0D07-A426-4422-FF6EF0903AF2}"/>
              </a:ext>
            </a:extLst>
          </p:cNvPr>
          <p:cNvSpPr txBox="1"/>
          <p:nvPr/>
        </p:nvSpPr>
        <p:spPr>
          <a:xfrm>
            <a:off x="223331" y="4126271"/>
            <a:ext cx="84670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Query processing and query </a:t>
            </a:r>
            <a:r>
              <a:rPr lang="en-US" sz="2400" dirty="0" err="1"/>
              <a:t>optimisation</a:t>
            </a:r>
            <a:r>
              <a:rPr lang="en-US" sz="2400" dirty="0"/>
              <a:t> for memory </a:t>
            </a:r>
            <a:r>
              <a:rPr lang="en-US" sz="2400" dirty="0" err="1"/>
              <a:t>optimised</a:t>
            </a:r>
            <a:r>
              <a:rPr lang="en-US" sz="2400" dirty="0"/>
              <a:t> tables?</a:t>
            </a:r>
          </a:p>
        </p:txBody>
      </p:sp>
    </p:spTree>
    <p:extLst>
      <p:ext uri="{BB962C8B-B14F-4D97-AF65-F5344CB8AC3E}">
        <p14:creationId xmlns:p14="http://schemas.microsoft.com/office/powerpoint/2010/main" val="316675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tuning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F6063-E4A6-3CFD-121C-3BE83373526E}"/>
              </a:ext>
            </a:extLst>
          </p:cNvPr>
          <p:cNvSpPr txBox="1"/>
          <p:nvPr/>
        </p:nvSpPr>
        <p:spPr>
          <a:xfrm>
            <a:off x="484909" y="6462934"/>
            <a:ext cx="7885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docs.microsoft.com</a:t>
            </a:r>
            <a:r>
              <a:rPr lang="en-US" sz="1000" dirty="0"/>
              <a:t>/</a:t>
            </a:r>
            <a:r>
              <a:rPr lang="en-US" sz="1000" dirty="0" err="1"/>
              <a:t>en</a:t>
            </a:r>
            <a:r>
              <a:rPr lang="en-US" sz="1000" dirty="0"/>
              <a:t>-us/</a:t>
            </a:r>
            <a:r>
              <a:rPr lang="en-US" sz="1000" dirty="0" err="1"/>
              <a:t>sql</a:t>
            </a:r>
            <a:r>
              <a:rPr lang="en-US" sz="1000" dirty="0"/>
              <a:t>/relational-databases/performance/</a:t>
            </a:r>
            <a:r>
              <a:rPr lang="en-US" sz="1000" dirty="0" err="1"/>
              <a:t>best-practice-with-the-query-store?view</a:t>
            </a:r>
            <a:r>
              <a:rPr lang="en-US" sz="1000" dirty="0"/>
              <a:t>=sql-server-ver16#Insight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975D2-D7F9-BF1D-F2FC-4663FEE086DE}"/>
              </a:ext>
            </a:extLst>
          </p:cNvPr>
          <p:cNvSpPr txBox="1"/>
          <p:nvPr/>
        </p:nvSpPr>
        <p:spPr>
          <a:xfrm>
            <a:off x="484909" y="1614993"/>
            <a:ext cx="84661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you identify a query with suboptimal performance, what can you do?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7A8F8-17B2-4E36-AA75-A9D6CD871ABE}"/>
              </a:ext>
            </a:extLst>
          </p:cNvPr>
          <p:cNvSpPr txBox="1"/>
          <p:nvPr/>
        </p:nvSpPr>
        <p:spPr>
          <a:xfrm>
            <a:off x="677862" y="2752527"/>
            <a:ext cx="8466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Time for another poll - </a:t>
            </a:r>
            <a:r>
              <a:rPr lang="en-US" sz="2800" dirty="0" err="1"/>
              <a:t>Pollev.com</a:t>
            </a:r>
            <a:r>
              <a:rPr lang="en-US" sz="2800" dirty="0"/>
              <a:t>/farhanachoud585</a:t>
            </a:r>
          </a:p>
        </p:txBody>
      </p:sp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12E1446-9328-0012-CF79-978D3966B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996" y="3553985"/>
            <a:ext cx="2579318" cy="25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3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tuning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F6063-E4A6-3CFD-121C-3BE83373526E}"/>
              </a:ext>
            </a:extLst>
          </p:cNvPr>
          <p:cNvSpPr txBox="1"/>
          <p:nvPr/>
        </p:nvSpPr>
        <p:spPr>
          <a:xfrm>
            <a:off x="484909" y="6462934"/>
            <a:ext cx="7885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docs.microsoft.com</a:t>
            </a:r>
            <a:r>
              <a:rPr lang="en-US" sz="1000" dirty="0"/>
              <a:t>/</a:t>
            </a:r>
            <a:r>
              <a:rPr lang="en-US" sz="1000" dirty="0" err="1"/>
              <a:t>en</a:t>
            </a:r>
            <a:r>
              <a:rPr lang="en-US" sz="1000" dirty="0"/>
              <a:t>-us/</a:t>
            </a:r>
            <a:r>
              <a:rPr lang="en-US" sz="1000" dirty="0" err="1"/>
              <a:t>sql</a:t>
            </a:r>
            <a:r>
              <a:rPr lang="en-US" sz="1000" dirty="0"/>
              <a:t>/relational-databases/performance/</a:t>
            </a:r>
            <a:r>
              <a:rPr lang="en-US" sz="1000" dirty="0" err="1"/>
              <a:t>best-practice-with-the-query-store?view</a:t>
            </a:r>
            <a:r>
              <a:rPr lang="en-US" sz="1000" dirty="0"/>
              <a:t>=sql-server-ver16#Insight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975D2-D7F9-BF1D-F2FC-4663FEE086DE}"/>
              </a:ext>
            </a:extLst>
          </p:cNvPr>
          <p:cNvSpPr txBox="1"/>
          <p:nvPr/>
        </p:nvSpPr>
        <p:spPr>
          <a:xfrm>
            <a:off x="484909" y="1614993"/>
            <a:ext cx="84661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you identify a query with suboptimal performance, what can you do?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Force a query plan instead of the plan chosen by the optimizer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Do we need an index?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Enforce statistic recompilation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Rewrite query?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Memory </a:t>
            </a:r>
            <a:r>
              <a:rPr lang="en-US" sz="2400" dirty="0" err="1"/>
              <a:t>optimised</a:t>
            </a:r>
            <a:r>
              <a:rPr lang="en-US" sz="2400" dirty="0"/>
              <a:t> table?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7A8F8-17B2-4E36-AA75-A9D6CD871ABE}"/>
              </a:ext>
            </a:extLst>
          </p:cNvPr>
          <p:cNvSpPr txBox="1"/>
          <p:nvPr/>
        </p:nvSpPr>
        <p:spPr>
          <a:xfrm>
            <a:off x="677862" y="2752527"/>
            <a:ext cx="8466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Time for another poll - </a:t>
            </a:r>
            <a:r>
              <a:rPr lang="en-US" sz="2800" dirty="0" err="1"/>
              <a:t>Pollev.com</a:t>
            </a:r>
            <a:r>
              <a:rPr lang="en-US" sz="2800" dirty="0"/>
              <a:t>/farhanachoud585</a:t>
            </a:r>
          </a:p>
        </p:txBody>
      </p:sp>
    </p:spTree>
    <p:extLst>
      <p:ext uri="{BB962C8B-B14F-4D97-AF65-F5344CB8AC3E}">
        <p14:creationId xmlns:p14="http://schemas.microsoft.com/office/powerpoint/2010/main" val="74669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topic – SQL injection</a:t>
            </a:r>
          </a:p>
        </p:txBody>
      </p:sp>
      <p:pic>
        <p:nvPicPr>
          <p:cNvPr id="7" name="Picture 6" descr="A picture containing cylinder&#10;&#10;Description automatically generated">
            <a:extLst>
              <a:ext uri="{FF2B5EF4-FFF2-40B4-BE49-F238E27FC236}">
                <a16:creationId xmlns:a16="http://schemas.microsoft.com/office/drawing/2014/main" id="{F9B09F5F-E6FE-8FAD-1A07-8466915A6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41870" y="2204880"/>
            <a:ext cx="1765300" cy="2133600"/>
          </a:xfrm>
          <a:prstGeom prst="rect">
            <a:avLst/>
          </a:prstGeom>
        </p:spPr>
      </p:pic>
      <p:pic>
        <p:nvPicPr>
          <p:cNvPr id="9" name="Picture 8" descr="A picture containing circle&#10;&#10;Description automatically generated">
            <a:extLst>
              <a:ext uri="{FF2B5EF4-FFF2-40B4-BE49-F238E27FC236}">
                <a16:creationId xmlns:a16="http://schemas.microsoft.com/office/drawing/2014/main" id="{F39E2FE3-7195-494B-D782-CFFD9960F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5224" y="2573591"/>
            <a:ext cx="1753648" cy="138143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D9BBF3-4CE3-AE45-EDE2-DFB43462C421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2798872" y="3264306"/>
            <a:ext cx="3042998" cy="7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D24B10-CB3B-E7C9-515F-6D6941330935}"/>
              </a:ext>
            </a:extLst>
          </p:cNvPr>
          <p:cNvSpPr txBox="1"/>
          <p:nvPr/>
        </p:nvSpPr>
        <p:spPr>
          <a:xfrm>
            <a:off x="3415668" y="2864196"/>
            <a:ext cx="1809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SQL statements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ABDC2D-5A2C-0038-C8AF-D44D544E0E10}"/>
              </a:ext>
            </a:extLst>
          </p:cNvPr>
          <p:cNvCxnSpPr/>
          <p:nvPr/>
        </p:nvCxnSpPr>
        <p:spPr>
          <a:xfrm>
            <a:off x="2798872" y="3671790"/>
            <a:ext cx="3042998" cy="737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3BCB4E-3338-37B0-1FC0-8CA7AFF55EDF}"/>
              </a:ext>
            </a:extLst>
          </p:cNvPr>
          <p:cNvSpPr txBox="1"/>
          <p:nvPr/>
        </p:nvSpPr>
        <p:spPr>
          <a:xfrm>
            <a:off x="3503251" y="3679164"/>
            <a:ext cx="1581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Query 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8878E-214F-CB3D-E23D-164322FFDAE6}"/>
              </a:ext>
            </a:extLst>
          </p:cNvPr>
          <p:cNvSpPr txBox="1"/>
          <p:nvPr/>
        </p:nvSpPr>
        <p:spPr>
          <a:xfrm>
            <a:off x="6249264" y="4182669"/>
            <a:ext cx="115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3CAE4-3715-266E-8C71-8601E7BBA491}"/>
              </a:ext>
            </a:extLst>
          </p:cNvPr>
          <p:cNvSpPr txBox="1"/>
          <p:nvPr/>
        </p:nvSpPr>
        <p:spPr>
          <a:xfrm>
            <a:off x="461900" y="5043963"/>
            <a:ext cx="8220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happen when an application executes database query using user-input </a:t>
            </a:r>
          </a:p>
          <a:p>
            <a:r>
              <a:rPr lang="en-US" sz="2000" dirty="0"/>
              <a:t>data, and the user input or part of the user input is treated as SQL statement</a:t>
            </a:r>
          </a:p>
        </p:txBody>
      </p:sp>
    </p:spTree>
    <p:extLst>
      <p:ext uri="{BB962C8B-B14F-4D97-AF65-F5344CB8AC3E}">
        <p14:creationId xmlns:p14="http://schemas.microsoft.com/office/powerpoint/2010/main" val="2010998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B83B50-8395-F3EA-A4FE-890331EA3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B77D11-3623-F257-5410-88FF8C7D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syntax  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D878580-C031-9233-021A-1A3ABBF64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571" y="1409288"/>
            <a:ext cx="84587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sto MT" panose="02040603050505030304" pitchFamily="18" charset="77"/>
              </a:rPr>
              <a:t>SELECT * FROM `login` WHERE `user`=‘</a:t>
            </a:r>
            <a:r>
              <a:rPr lang="en-US" altLang="en-US" sz="1800" u="sng" dirty="0" err="1">
                <a:solidFill>
                  <a:srgbClr val="FF0000"/>
                </a:solidFill>
                <a:latin typeface="Calisto MT" panose="02040603050505030304" pitchFamily="18" charset="77"/>
              </a:rPr>
              <a:t>farhana</a:t>
            </a:r>
            <a:r>
              <a:rPr lang="en-US" altLang="en-US" sz="1800" dirty="0">
                <a:latin typeface="Calisto MT" panose="02040603050505030304" pitchFamily="18" charset="77"/>
              </a:rPr>
              <a:t>’ AND `pass`=‘</a:t>
            </a:r>
            <a:r>
              <a:rPr lang="en-US" altLang="en-US" sz="1800" u="sng" dirty="0">
                <a:solidFill>
                  <a:srgbClr val="FF0000"/>
                </a:solidFill>
                <a:latin typeface="Calisto MT" panose="02040603050505030304" pitchFamily="18" charset="77"/>
              </a:rPr>
              <a:t>comp90050</a:t>
            </a:r>
            <a:r>
              <a:rPr lang="en-US" altLang="en-US" sz="1800" dirty="0">
                <a:latin typeface="Calisto MT" panose="02040603050505030304" pitchFamily="18" charset="77"/>
              </a:rPr>
              <a:t>’</a:t>
            </a:r>
          </a:p>
        </p:txBody>
      </p:sp>
      <p:pic>
        <p:nvPicPr>
          <p:cNvPr id="8" name="Picture 7" descr="A screenshot of a computer security&#10;&#10;Description automatically generated with medium confidence">
            <a:extLst>
              <a:ext uri="{FF2B5EF4-FFF2-40B4-BE49-F238E27FC236}">
                <a16:creationId xmlns:a16="http://schemas.microsoft.com/office/drawing/2014/main" id="{F58FE9E2-2FC3-D614-EB3D-1F87841E7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3360" y="1778312"/>
            <a:ext cx="5409176" cy="3254484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FE89E257-6DFA-D7F4-8E9D-9612EBD90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249" y="5955635"/>
            <a:ext cx="91666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sto MT" panose="02040603050505030304" pitchFamily="18" charset="77"/>
              </a:rPr>
              <a:t>SELECT * FROM `login` WHERE `user`=‘</a:t>
            </a:r>
            <a:r>
              <a:rPr lang="en-US" altLang="en-US" sz="1800" u="sng" dirty="0">
                <a:solidFill>
                  <a:srgbClr val="FF0000"/>
                </a:solidFill>
                <a:latin typeface="Calisto MT" panose="02040603050505030304" pitchFamily="18" charset="77"/>
              </a:rPr>
              <a:t>’ OR ‘a’=‘a</a:t>
            </a:r>
            <a:r>
              <a:rPr lang="en-US" altLang="en-US" sz="1800" dirty="0">
                <a:latin typeface="Calisto MT" panose="02040603050505030304" pitchFamily="18" charset="77"/>
              </a:rPr>
              <a:t>’ AND  `pass`=‘</a:t>
            </a:r>
            <a:r>
              <a:rPr lang="en-US" altLang="en-US" sz="1800" u="sng" dirty="0">
                <a:solidFill>
                  <a:srgbClr val="FF0000"/>
                </a:solidFill>
                <a:latin typeface="Calisto MT" panose="02040603050505030304" pitchFamily="18" charset="77"/>
              </a:rPr>
              <a:t>’ OR ‘a’=‘a</a:t>
            </a:r>
            <a:r>
              <a:rPr lang="en-US" altLang="en-US" sz="1800" dirty="0">
                <a:latin typeface="Calisto MT" panose="02040603050505030304" pitchFamily="18" charset="77"/>
              </a:rPr>
              <a:t>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0DFBD-CD89-D7C1-A054-AECC999481DD}"/>
              </a:ext>
            </a:extLst>
          </p:cNvPr>
          <p:cNvSpPr txBox="1"/>
          <p:nvPr/>
        </p:nvSpPr>
        <p:spPr>
          <a:xfrm>
            <a:off x="338700" y="5155923"/>
            <a:ext cx="5961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LOGIC:   ‘a’=‘a’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Example: SELECT * FROM `table` WHERE ‘a’=‘a’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9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B83B50-8395-F3EA-A4FE-890331EA3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MULTI STATEMENTS:  S1; S2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Example: SELECT * FROM `table`; DROP TABLE `table`;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B77D11-3623-F257-5410-88FF8C7D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syntax  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D878580-C031-9233-021A-1A3ABBF64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691" y="2335148"/>
            <a:ext cx="84587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sto MT" panose="02040603050505030304" pitchFamily="18" charset="77"/>
              </a:rPr>
              <a:t>SELECT * FROM `login` WHERE `user`=‘</a:t>
            </a:r>
            <a:r>
              <a:rPr lang="en-US" altLang="en-US" sz="1800" u="sng" dirty="0" err="1">
                <a:solidFill>
                  <a:srgbClr val="FF0000"/>
                </a:solidFill>
                <a:latin typeface="Calisto MT" panose="02040603050505030304" pitchFamily="18" charset="77"/>
              </a:rPr>
              <a:t>farhana</a:t>
            </a:r>
            <a:r>
              <a:rPr lang="en-US" altLang="en-US" sz="1800" dirty="0">
                <a:latin typeface="Calisto MT" panose="02040603050505030304" pitchFamily="18" charset="77"/>
              </a:rPr>
              <a:t>’ AND `pass`=‘</a:t>
            </a:r>
            <a:r>
              <a:rPr lang="en-US" altLang="en-US" sz="1800" u="sng" dirty="0">
                <a:solidFill>
                  <a:srgbClr val="FF0000"/>
                </a:solidFill>
                <a:latin typeface="Calisto MT" panose="02040603050505030304" pitchFamily="18" charset="77"/>
              </a:rPr>
              <a:t>comp90050</a:t>
            </a:r>
            <a:r>
              <a:rPr lang="en-US" altLang="en-US" sz="1800" dirty="0">
                <a:latin typeface="Calisto MT" panose="02040603050505030304" pitchFamily="18" charset="77"/>
              </a:rPr>
              <a:t>’</a:t>
            </a:r>
          </a:p>
        </p:txBody>
      </p:sp>
      <p:pic>
        <p:nvPicPr>
          <p:cNvPr id="8" name="Picture 7" descr="A screenshot of a computer security&#10;&#10;Description automatically generated with medium confidence">
            <a:extLst>
              <a:ext uri="{FF2B5EF4-FFF2-40B4-BE49-F238E27FC236}">
                <a16:creationId xmlns:a16="http://schemas.microsoft.com/office/drawing/2014/main" id="{F58FE9E2-2FC3-D614-EB3D-1F87841E7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3360" y="2679678"/>
            <a:ext cx="5409176" cy="3254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6F7C07-57C5-CE62-5B2F-3396C4EA531D}"/>
              </a:ext>
            </a:extLst>
          </p:cNvPr>
          <p:cNvSpPr txBox="1"/>
          <p:nvPr/>
        </p:nvSpPr>
        <p:spPr>
          <a:xfrm>
            <a:off x="479938" y="5955635"/>
            <a:ext cx="7867650" cy="6461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sto MT" panose="02040603050505030304" pitchFamily="18" charset="77"/>
              </a:rPr>
              <a:t>SELECT * FROM `login` WHERE `user`=‘</a:t>
            </a:r>
            <a:r>
              <a:rPr lang="en-US" altLang="en-US" sz="1800" u="sng" dirty="0">
                <a:solidFill>
                  <a:srgbClr val="FF0000"/>
                </a:solidFill>
                <a:latin typeface="Calisto MT" panose="02040603050505030304" pitchFamily="18" charset="77"/>
              </a:rPr>
              <a:t>’; DROP TABLE `login`; </a:t>
            </a:r>
            <a:r>
              <a:rPr lang="en-US" altLang="en-US" sz="1800" u="sng" dirty="0">
                <a:solidFill>
                  <a:srgbClr val="553876"/>
                </a:solidFill>
                <a:latin typeface="Calisto MT" panose="02040603050505030304" pitchFamily="18" charset="77"/>
              </a:rPr>
              <a:t>--</a:t>
            </a:r>
            <a:r>
              <a:rPr lang="en-US" altLang="en-US" sz="1800" dirty="0">
                <a:solidFill>
                  <a:srgbClr val="553876"/>
                </a:solidFill>
                <a:latin typeface="Calisto MT" panose="02040603050505030304" pitchFamily="18" charset="77"/>
              </a:rPr>
              <a:t>’ AND </a:t>
            </a:r>
            <a:br>
              <a:rPr lang="en-US" altLang="en-US" sz="1800" dirty="0">
                <a:solidFill>
                  <a:srgbClr val="553876"/>
                </a:solidFill>
                <a:latin typeface="Calisto MT" panose="02040603050505030304" pitchFamily="18" charset="77"/>
              </a:rPr>
            </a:br>
            <a:r>
              <a:rPr lang="en-US" altLang="en-US" sz="1800" dirty="0">
                <a:solidFill>
                  <a:srgbClr val="553876"/>
                </a:solidFill>
                <a:latin typeface="Calisto MT" panose="02040603050505030304" pitchFamily="18" charset="77"/>
              </a:rPr>
              <a:t>     `pass`=‘’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9BAF0-63B4-17E9-D743-68646CC8C06E}"/>
              </a:ext>
            </a:extLst>
          </p:cNvPr>
          <p:cNvSpPr txBox="1"/>
          <p:nvPr/>
        </p:nvSpPr>
        <p:spPr>
          <a:xfrm>
            <a:off x="7189744" y="4752622"/>
            <a:ext cx="176234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Any statement(s) can go here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07EA29-1FCA-CC35-2C67-D2EDA9F18569}"/>
              </a:ext>
            </a:extLst>
          </p:cNvPr>
          <p:cNvCxnSpPr/>
          <p:nvPr/>
        </p:nvCxnSpPr>
        <p:spPr>
          <a:xfrm flipH="1">
            <a:off x="6716889" y="5655733"/>
            <a:ext cx="801511" cy="299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7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973C50-9B92-E706-6762-B36706949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532415"/>
            <a:ext cx="8458738" cy="4376944"/>
          </a:xfrm>
        </p:spPr>
        <p:txBody>
          <a:bodyPr/>
          <a:lstStyle/>
          <a:p>
            <a:r>
              <a:rPr lang="en-US" dirty="0"/>
              <a:t>User parameterized query/prepared statement - allows the database to distinguish between code and data</a:t>
            </a:r>
          </a:p>
          <a:p>
            <a:r>
              <a:rPr lang="en-AU" sz="1800" b="0" i="0" u="none" strike="noStrike" dirty="0">
                <a:solidFill>
                  <a:srgbClr val="36464E"/>
                </a:solidFill>
                <a:effectLst/>
                <a:latin typeface="Roboto Mono" panose="020F0502020204030204" pitchFamily="34" charset="0"/>
              </a:rPr>
              <a:t> </a:t>
            </a:r>
          </a:p>
          <a:p>
            <a:r>
              <a:rPr lang="en-AU" sz="1800" b="0" i="0" u="none" strike="noStrike" dirty="0">
                <a:solidFill>
                  <a:srgbClr val="36464E"/>
                </a:solidFill>
                <a:effectLst/>
                <a:latin typeface="Roboto Mono" panose="020F0502020204030204" pitchFamily="34" charset="0"/>
              </a:rPr>
              <a:t>String query </a:t>
            </a:r>
            <a:r>
              <a:rPr lang="en-AU" sz="1800" b="0" i="0" u="none" strike="noStrike" dirty="0">
                <a:effectLst/>
                <a:latin typeface="Roboto Mono" panose="020F0502020204030204" pitchFamily="34" charset="0"/>
              </a:rPr>
              <a:t>=</a:t>
            </a:r>
            <a:r>
              <a:rPr lang="en-AU" sz="1800" b="0" i="0" u="none" strike="noStrike" dirty="0">
                <a:solidFill>
                  <a:srgbClr val="36464E"/>
                </a:solidFill>
                <a:effectLst/>
                <a:latin typeface="Roboto Mono" panose="020F0502020204030204" pitchFamily="34" charset="0"/>
              </a:rPr>
              <a:t> </a:t>
            </a:r>
            <a:r>
              <a:rPr lang="en-AU" sz="1800" b="0" i="0" u="none" strike="noStrike" dirty="0">
                <a:effectLst/>
                <a:latin typeface="Roboto Mono" panose="020F0502020204030204" pitchFamily="34" charset="0"/>
              </a:rPr>
              <a:t>"SELECT * from login where user = "</a:t>
            </a:r>
            <a:r>
              <a:rPr lang="en-AU" sz="1800" dirty="0">
                <a:solidFill>
                  <a:srgbClr val="36464E"/>
                </a:solidFill>
                <a:latin typeface="Roboto Mono" panose="020F0502020204030204" pitchFamily="34" charset="0"/>
              </a:rPr>
              <a:t>   </a:t>
            </a:r>
            <a:r>
              <a:rPr lang="en-AU" sz="1800" b="0" i="0" u="none" strike="noStrike" dirty="0">
                <a:effectLst/>
                <a:latin typeface="Roboto Mono" panose="020F0502020204030204" pitchFamily="34" charset="0"/>
              </a:rPr>
              <a:t>+</a:t>
            </a:r>
            <a:r>
              <a:rPr lang="en-AU" sz="1800" b="0" i="0" u="none" strike="noStrike" dirty="0">
                <a:solidFill>
                  <a:srgbClr val="36464E"/>
                </a:solidFill>
                <a:effectLst/>
                <a:latin typeface="Roboto Mono" panose="020F0502020204030204" pitchFamily="34" charset="0"/>
              </a:rPr>
              <a:t> </a:t>
            </a:r>
            <a:r>
              <a:rPr lang="en-AU" sz="1800" b="0" i="0" u="none" strike="noStrike" dirty="0" err="1">
                <a:solidFill>
                  <a:srgbClr val="36464E"/>
                </a:solidFill>
                <a:effectLst/>
                <a:latin typeface="Roboto Mono" panose="020F0502020204030204" pitchFamily="34" charset="0"/>
              </a:rPr>
              <a:t>request</a:t>
            </a:r>
            <a:r>
              <a:rPr lang="en-AU" sz="1800" b="0" i="0" u="none" strike="noStrike" dirty="0" err="1">
                <a:effectLst/>
                <a:latin typeface="Roboto Mono" panose="020F0502020204030204" pitchFamily="34" charset="0"/>
              </a:rPr>
              <a:t>.getParameter</a:t>
            </a:r>
            <a:r>
              <a:rPr lang="en-AU" sz="1800" b="0" i="0" u="none" strike="noStrike" dirty="0">
                <a:effectLst/>
                <a:latin typeface="Roboto Mono" panose="020F0502020204030204" pitchFamily="34" charset="0"/>
              </a:rPr>
              <a:t>(”</a:t>
            </a:r>
            <a:r>
              <a:rPr lang="en-AU" sz="1800" b="0" i="0" u="none" strike="noStrike" dirty="0" err="1">
                <a:effectLst/>
                <a:latin typeface="Roboto Mono" panose="020F0502020204030204" pitchFamily="34" charset="0"/>
              </a:rPr>
              <a:t>userName</a:t>
            </a:r>
            <a:r>
              <a:rPr lang="en-AU" sz="1800" b="0" i="0" u="none" strike="noStrike" dirty="0">
                <a:effectLst/>
                <a:latin typeface="Roboto Mono" panose="020F0502020204030204" pitchFamily="34" charset="0"/>
              </a:rPr>
              <a:t>");</a:t>
            </a:r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9A75-CA9C-C935-CB56-5E822361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</a:t>
            </a:r>
          </a:p>
        </p:txBody>
      </p:sp>
    </p:spTree>
    <p:extLst>
      <p:ext uri="{BB962C8B-B14F-4D97-AF65-F5344CB8AC3E}">
        <p14:creationId xmlns:p14="http://schemas.microsoft.com/office/powerpoint/2010/main" val="405781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B09EADA7-554C-0046-AB6B-9276C2528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781" y="495599"/>
            <a:ext cx="7272140" cy="628650"/>
          </a:xfrm>
        </p:spPr>
        <p:txBody>
          <a:bodyPr/>
          <a:lstStyle/>
          <a:p>
            <a:r>
              <a:rPr lang="en-AU" altLang="en-US" dirty="0">
                <a:solidFill>
                  <a:schemeClr val="tx1"/>
                </a:solidFill>
                <a:ea typeface="ＭＳ Ｐゴシック"/>
              </a:rPr>
              <a:t>Logistics - Project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8153ED-0CBA-2B1A-2542-8D82A54980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Step 1: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Form a group of </a:t>
            </a:r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4 students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by </a:t>
            </a:r>
            <a:r>
              <a:rPr lang="en-AU" altLang="en-US" sz="250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 end of Week 2</a:t>
            </a:r>
          </a:p>
          <a:p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Step 2: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Pick a topic of your interest from a list of candidate topics provided, by </a:t>
            </a:r>
            <a:r>
              <a:rPr lang="en-AU" altLang="en-US" sz="250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 end of Week 2</a:t>
            </a:r>
          </a:p>
          <a:p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Canvas has details about the projects already: </a:t>
            </a:r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Read 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and</a:t>
            </a:r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Start 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with the steps above.</a:t>
            </a:r>
          </a:p>
          <a:p>
            <a:endParaRPr lang="en-AU" altLang="en-US" sz="25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endParaRPr lang="en-AU" altLang="en-US" sz="25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0" lvl="2" indent="0">
              <a:spcBef>
                <a:spcPts val="1000"/>
              </a:spcBef>
              <a:buNone/>
            </a:pPr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Quiz 1 (Week 3): 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Will be open on Tuesday 3pm, closes on Wednesday 3pm (right before the live lecture)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	-20 minutes strict time to complete </a:t>
            </a:r>
          </a:p>
          <a:p>
            <a:endParaRPr lang="en-AU" altLang="en-US" sz="25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5">
            <a:extLst>
              <a:ext uri="{FF2B5EF4-FFF2-40B4-BE49-F238E27FC236}">
                <a16:creationId xmlns:a16="http://schemas.microsoft.com/office/drawing/2014/main" id="{B11F4EEF-008B-9858-5C6E-E3ACDC4624DF}"/>
              </a:ext>
            </a:extLst>
          </p:cNvPr>
          <p:cNvSpPr/>
          <p:nvPr/>
        </p:nvSpPr>
        <p:spPr>
          <a:xfrm>
            <a:off x="3144405" y="1470716"/>
            <a:ext cx="1841740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97A86-F504-2F48-C80A-D68ABF39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3" name="Shape 127">
            <a:extLst>
              <a:ext uri="{FF2B5EF4-FFF2-40B4-BE49-F238E27FC236}">
                <a16:creationId xmlns:a16="http://schemas.microsoft.com/office/drawing/2014/main" id="{FA6E46A1-A9CB-C038-B7DB-D1BB015B5FE7}"/>
              </a:ext>
            </a:extLst>
          </p:cNvPr>
          <p:cNvSpPr/>
          <p:nvPr/>
        </p:nvSpPr>
        <p:spPr>
          <a:xfrm>
            <a:off x="5433813" y="1414626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Disks and I/O bandwidth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Main memory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 of architecture</a:t>
            </a:r>
          </a:p>
        </p:txBody>
      </p:sp>
      <p:sp>
        <p:nvSpPr>
          <p:cNvPr id="15" name="Shape 129">
            <a:extLst>
              <a:ext uri="{FF2B5EF4-FFF2-40B4-BE49-F238E27FC236}">
                <a16:creationId xmlns:a16="http://schemas.microsoft.com/office/drawing/2014/main" id="{EEB9042E-C798-28C6-D9F1-DA53CE8CEEBC}"/>
              </a:ext>
            </a:extLst>
          </p:cNvPr>
          <p:cNvSpPr/>
          <p:nvPr/>
        </p:nvSpPr>
        <p:spPr>
          <a:xfrm>
            <a:off x="3185757" y="1812098"/>
            <a:ext cx="1684642" cy="335972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  <p:sp>
        <p:nvSpPr>
          <p:cNvPr id="21" name="Shape 135">
            <a:extLst>
              <a:ext uri="{FF2B5EF4-FFF2-40B4-BE49-F238E27FC236}">
                <a16:creationId xmlns:a16="http://schemas.microsoft.com/office/drawing/2014/main" id="{814347BC-3A38-634E-89A2-CEC3250A01CB}"/>
              </a:ext>
            </a:extLst>
          </p:cNvPr>
          <p:cNvSpPr/>
          <p:nvPr/>
        </p:nvSpPr>
        <p:spPr>
          <a:xfrm>
            <a:off x="260008" y="1893121"/>
            <a:ext cx="2520299" cy="2636567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performance metrics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36">
            <a:extLst>
              <a:ext uri="{FF2B5EF4-FFF2-40B4-BE49-F238E27FC236}">
                <a16:creationId xmlns:a16="http://schemas.microsoft.com/office/drawing/2014/main" id="{9F0E3167-867D-7ADF-FBAC-F52FFE0BA4C0}"/>
              </a:ext>
            </a:extLst>
          </p:cNvPr>
          <p:cNvSpPr/>
          <p:nvPr/>
        </p:nvSpPr>
        <p:spPr>
          <a:xfrm>
            <a:off x="332016" y="397111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</p:txBody>
      </p:sp>
      <p:sp>
        <p:nvSpPr>
          <p:cNvPr id="23" name="Shape 137">
            <a:extLst>
              <a:ext uri="{FF2B5EF4-FFF2-40B4-BE49-F238E27FC236}">
                <a16:creationId xmlns:a16="http://schemas.microsoft.com/office/drawing/2014/main" id="{85BD1A78-55F1-CE86-3DDA-48EEDFF7974F}"/>
              </a:ext>
            </a:extLst>
          </p:cNvPr>
          <p:cNvSpPr/>
          <p:nvPr/>
        </p:nvSpPr>
        <p:spPr>
          <a:xfrm>
            <a:off x="332016" y="3251038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</a:p>
        </p:txBody>
      </p:sp>
      <p:sp>
        <p:nvSpPr>
          <p:cNvPr id="24" name="Shape 138">
            <a:extLst>
              <a:ext uri="{FF2B5EF4-FFF2-40B4-BE49-F238E27FC236}">
                <a16:creationId xmlns:a16="http://schemas.microsoft.com/office/drawing/2014/main" id="{65BC1796-8623-F8F1-37D3-CCD4FCF6C1A5}"/>
              </a:ext>
            </a:extLst>
          </p:cNvPr>
          <p:cNvSpPr/>
          <p:nvPr/>
        </p:nvSpPr>
        <p:spPr>
          <a:xfrm>
            <a:off x="332016" y="253095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Efficiency/speed</a:t>
            </a:r>
          </a:p>
        </p:txBody>
      </p:sp>
      <p:sp>
        <p:nvSpPr>
          <p:cNvPr id="43" name="Shape 129">
            <a:extLst>
              <a:ext uri="{FF2B5EF4-FFF2-40B4-BE49-F238E27FC236}">
                <a16:creationId xmlns:a16="http://schemas.microsoft.com/office/drawing/2014/main" id="{10E4AD70-ED0F-53F8-3F74-71999AC11B42}"/>
              </a:ext>
            </a:extLst>
          </p:cNvPr>
          <p:cNvSpPr/>
          <p:nvPr/>
        </p:nvSpPr>
        <p:spPr>
          <a:xfrm>
            <a:off x="3185756" y="2227960"/>
            <a:ext cx="1684642" cy="490596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 DB tuning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5670E6-CAE9-979D-A31F-C5E4E57CD9CE}"/>
              </a:ext>
            </a:extLst>
          </p:cNvPr>
          <p:cNvCxnSpPr>
            <a:stCxn id="24" idx="3"/>
          </p:cNvCxnSpPr>
          <p:nvPr/>
        </p:nvCxnSpPr>
        <p:spPr>
          <a:xfrm flipV="1">
            <a:off x="2708316" y="2199190"/>
            <a:ext cx="436089" cy="583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7">
            <a:extLst>
              <a:ext uri="{FF2B5EF4-FFF2-40B4-BE49-F238E27FC236}">
                <a16:creationId xmlns:a16="http://schemas.microsoft.com/office/drawing/2014/main" id="{5D711325-E59B-4538-2CFF-E09E4CF4AE2F}"/>
              </a:ext>
            </a:extLst>
          </p:cNvPr>
          <p:cNvSpPr/>
          <p:nvPr/>
        </p:nvSpPr>
        <p:spPr>
          <a:xfrm>
            <a:off x="5433813" y="2379117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Types of DB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AU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Query optimisation</a:t>
            </a:r>
            <a:endParaRPr lang="en-AU" sz="16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87E3B4-7C97-6470-50FF-3A40521ED70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4870399" y="1809983"/>
            <a:ext cx="563414" cy="17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AA2D-483A-CA4B-4D5E-AE3FD1EA8317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4870398" y="2473258"/>
            <a:ext cx="563415" cy="30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hape 135">
            <a:extLst>
              <a:ext uri="{FF2B5EF4-FFF2-40B4-BE49-F238E27FC236}">
                <a16:creationId xmlns:a16="http://schemas.microsoft.com/office/drawing/2014/main" id="{B153083E-9767-DE9F-D9CB-981BE3E68224}"/>
              </a:ext>
            </a:extLst>
          </p:cNvPr>
          <p:cNvSpPr/>
          <p:nvPr/>
        </p:nvSpPr>
        <p:spPr>
          <a:xfrm>
            <a:off x="3113764" y="3116679"/>
            <a:ext cx="1872381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129">
            <a:extLst>
              <a:ext uri="{FF2B5EF4-FFF2-40B4-BE49-F238E27FC236}">
                <a16:creationId xmlns:a16="http://schemas.microsoft.com/office/drawing/2014/main" id="{9768DC3F-92AC-38A6-F90D-FDB2EAA79DE0}"/>
              </a:ext>
            </a:extLst>
          </p:cNvPr>
          <p:cNvSpPr/>
          <p:nvPr/>
        </p:nvSpPr>
        <p:spPr>
          <a:xfrm>
            <a:off x="3201687" y="3504313"/>
            <a:ext cx="1668712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users</a:t>
            </a:r>
          </a:p>
        </p:txBody>
      </p:sp>
      <p:sp>
        <p:nvSpPr>
          <p:cNvPr id="60" name="Shape 129">
            <a:extLst>
              <a:ext uri="{FF2B5EF4-FFF2-40B4-BE49-F238E27FC236}">
                <a16:creationId xmlns:a16="http://schemas.microsoft.com/office/drawing/2014/main" id="{063918BC-8BF4-E4FE-6580-698382034F9C}"/>
              </a:ext>
            </a:extLst>
          </p:cNvPr>
          <p:cNvSpPr/>
          <p:nvPr/>
        </p:nvSpPr>
        <p:spPr>
          <a:xfrm>
            <a:off x="3215598" y="4063347"/>
            <a:ext cx="1668712" cy="33260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A557F6-1664-D6B4-D3AE-36EFFB795A84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2708316" y="3503038"/>
            <a:ext cx="405448" cy="2746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35">
            <a:extLst>
              <a:ext uri="{FF2B5EF4-FFF2-40B4-BE49-F238E27FC236}">
                <a16:creationId xmlns:a16="http://schemas.microsoft.com/office/drawing/2014/main" id="{301CA926-F096-C11A-BD5F-68B0236F824A}"/>
              </a:ext>
            </a:extLst>
          </p:cNvPr>
          <p:cNvSpPr/>
          <p:nvPr/>
        </p:nvSpPr>
        <p:spPr>
          <a:xfrm>
            <a:off x="3113764" y="4594672"/>
            <a:ext cx="1872381" cy="157783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9">
            <a:extLst>
              <a:ext uri="{FF2B5EF4-FFF2-40B4-BE49-F238E27FC236}">
                <a16:creationId xmlns:a16="http://schemas.microsoft.com/office/drawing/2014/main" id="{D21000CE-616B-90EE-9F17-FB8A88196127}"/>
              </a:ext>
            </a:extLst>
          </p:cNvPr>
          <p:cNvSpPr/>
          <p:nvPr/>
        </p:nvSpPr>
        <p:spPr>
          <a:xfrm>
            <a:off x="3180464" y="4941510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recovery</a:t>
            </a:r>
          </a:p>
        </p:txBody>
      </p:sp>
      <p:sp>
        <p:nvSpPr>
          <p:cNvPr id="9" name="Shape 129">
            <a:extLst>
              <a:ext uri="{FF2B5EF4-FFF2-40B4-BE49-F238E27FC236}">
                <a16:creationId xmlns:a16="http://schemas.microsoft.com/office/drawing/2014/main" id="{3DCA5D58-238C-EB57-EAE7-8D0C973B7B68}"/>
              </a:ext>
            </a:extLst>
          </p:cNvPr>
          <p:cNvSpPr/>
          <p:nvPr/>
        </p:nvSpPr>
        <p:spPr>
          <a:xfrm>
            <a:off x="3193964" y="5348555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</a:p>
        </p:txBody>
      </p:sp>
      <p:sp>
        <p:nvSpPr>
          <p:cNvPr id="10" name="Shape 129">
            <a:extLst>
              <a:ext uri="{FF2B5EF4-FFF2-40B4-BE49-F238E27FC236}">
                <a16:creationId xmlns:a16="http://schemas.microsoft.com/office/drawing/2014/main" id="{1E25E392-3B7E-8140-E9EF-6E2F3D863BC3}"/>
              </a:ext>
            </a:extLst>
          </p:cNvPr>
          <p:cNvSpPr/>
          <p:nvPr/>
        </p:nvSpPr>
        <p:spPr>
          <a:xfrm>
            <a:off x="3219043" y="5801897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duplication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C62411-CD7E-21A2-FB43-DC2015DB2973}"/>
              </a:ext>
            </a:extLst>
          </p:cNvPr>
          <p:cNvCxnSpPr>
            <a:cxnSpLocks/>
          </p:cNvCxnSpPr>
          <p:nvPr/>
        </p:nvCxnSpPr>
        <p:spPr>
          <a:xfrm>
            <a:off x="2708315" y="4266369"/>
            <a:ext cx="436090" cy="558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90F88A0-20DE-9BCA-4292-6283ED5B605F}"/>
              </a:ext>
            </a:extLst>
          </p:cNvPr>
          <p:cNvSpPr/>
          <p:nvPr/>
        </p:nvSpPr>
        <p:spPr>
          <a:xfrm>
            <a:off x="5433813" y="2718556"/>
            <a:ext cx="2425397" cy="626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5C36C-3712-5E6B-2F38-7C20B13952A4}"/>
              </a:ext>
            </a:extLst>
          </p:cNvPr>
          <p:cNvSpPr/>
          <p:nvPr/>
        </p:nvSpPr>
        <p:spPr>
          <a:xfrm>
            <a:off x="384753" y="4042028"/>
            <a:ext cx="1010293" cy="626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10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71F0A0-0340-D498-A2E9-4A5096909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72" y="2085990"/>
            <a:ext cx="8467006" cy="4376944"/>
          </a:xfrm>
        </p:spPr>
        <p:txBody>
          <a:bodyPr/>
          <a:lstStyle/>
          <a:p>
            <a:pPr algn="ctr"/>
            <a:r>
              <a:rPr lang="en-US" sz="2400" dirty="0"/>
              <a:t>Email me, first come first serve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55620-4941-4123-C80D-59E7EC7E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21</a:t>
            </a:fld>
            <a:endParaRPr lang="en-A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D96CB5-3A63-6B1B-D7F1-1BE8D7D1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158149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B09EADA7-554C-0046-AB6B-9276C2528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781" y="495599"/>
            <a:ext cx="7272140" cy="628650"/>
          </a:xfrm>
        </p:spPr>
        <p:txBody>
          <a:bodyPr/>
          <a:lstStyle/>
          <a:p>
            <a:r>
              <a:rPr lang="en-AU" altLang="en-US" dirty="0">
                <a:solidFill>
                  <a:schemeClr val="tx1"/>
                </a:solidFill>
                <a:ea typeface="ＭＳ Ｐゴシック"/>
              </a:rPr>
              <a:t>Logistics - Pre-recorded video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8153ED-0CBA-2B1A-2542-8D82A54980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6571" y="1532415"/>
            <a:ext cx="8606414" cy="4376944"/>
          </a:xfrm>
        </p:spPr>
        <p:txBody>
          <a:bodyPr/>
          <a:lstStyle/>
          <a:p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You can download from canvas-&gt; modules -&gt; downloadable lecture recordings.</a:t>
            </a:r>
          </a:p>
          <a:p>
            <a:r>
              <a:rPr lang="en-AU" altLang="en-US" sz="250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Issues: </a:t>
            </a:r>
          </a:p>
          <a:p>
            <a:pPr marL="342900" indent="-342900">
              <a:buFontTx/>
              <a:buChar char="-"/>
            </a:pP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Works fine in Mac OS</a:t>
            </a:r>
          </a:p>
          <a:p>
            <a:pPr marL="342900" indent="-342900">
              <a:buFontTx/>
              <a:buChar char="-"/>
            </a:pP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Audio issues in some video in Windows (and therefore in lecture capture)</a:t>
            </a:r>
          </a:p>
          <a:p>
            <a:endParaRPr lang="en-AU" altLang="en-US" sz="25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Happening only for the clips that I recorded with my new Mac 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sym typeface="Wingdings" pitchFamily="2" charset="2"/>
              </a:rPr>
              <a:t> </a:t>
            </a:r>
            <a:endParaRPr lang="en-AU" altLang="en-US" sz="25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**I will update all those videos in lecture capture**</a:t>
            </a:r>
          </a:p>
        </p:txBody>
      </p:sp>
    </p:spTree>
    <p:extLst>
      <p:ext uri="{BB962C8B-B14F-4D97-AF65-F5344CB8AC3E}">
        <p14:creationId xmlns:p14="http://schemas.microsoft.com/office/powerpoint/2010/main" val="2229648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13E80A-0B0A-3E47-92A4-89A18A0E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43" y="2858314"/>
            <a:ext cx="7736114" cy="887360"/>
          </a:xfrm>
        </p:spPr>
        <p:txBody>
          <a:bodyPr/>
          <a:lstStyle/>
          <a:p>
            <a:pPr algn="ctr"/>
            <a:r>
              <a:rPr lang="en-AU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Discussion on the topics of the pre-recorded lecture and additional contents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5">
            <a:extLst>
              <a:ext uri="{FF2B5EF4-FFF2-40B4-BE49-F238E27FC236}">
                <a16:creationId xmlns:a16="http://schemas.microsoft.com/office/drawing/2014/main" id="{B11F4EEF-008B-9858-5C6E-E3ACDC4624DF}"/>
              </a:ext>
            </a:extLst>
          </p:cNvPr>
          <p:cNvSpPr/>
          <p:nvPr/>
        </p:nvSpPr>
        <p:spPr>
          <a:xfrm>
            <a:off x="3144405" y="1470716"/>
            <a:ext cx="1841740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97A86-F504-2F48-C80A-D68ABF39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Database management system </a:t>
            </a:r>
          </a:p>
        </p:txBody>
      </p:sp>
      <p:sp>
        <p:nvSpPr>
          <p:cNvPr id="13" name="Shape 127">
            <a:extLst>
              <a:ext uri="{FF2B5EF4-FFF2-40B4-BE49-F238E27FC236}">
                <a16:creationId xmlns:a16="http://schemas.microsoft.com/office/drawing/2014/main" id="{FA6E46A1-A9CB-C038-B7DB-D1BB015B5FE7}"/>
              </a:ext>
            </a:extLst>
          </p:cNvPr>
          <p:cNvSpPr/>
          <p:nvPr/>
        </p:nvSpPr>
        <p:spPr>
          <a:xfrm>
            <a:off x="5433813" y="1414626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Disks and I/O bandwidth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Main memory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 of architecture</a:t>
            </a:r>
          </a:p>
        </p:txBody>
      </p:sp>
      <p:sp>
        <p:nvSpPr>
          <p:cNvPr id="15" name="Shape 129">
            <a:extLst>
              <a:ext uri="{FF2B5EF4-FFF2-40B4-BE49-F238E27FC236}">
                <a16:creationId xmlns:a16="http://schemas.microsoft.com/office/drawing/2014/main" id="{EEB9042E-C798-28C6-D9F1-DA53CE8CEEBC}"/>
              </a:ext>
            </a:extLst>
          </p:cNvPr>
          <p:cNvSpPr/>
          <p:nvPr/>
        </p:nvSpPr>
        <p:spPr>
          <a:xfrm>
            <a:off x="3185757" y="1812098"/>
            <a:ext cx="1684642" cy="335972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  <p:sp>
        <p:nvSpPr>
          <p:cNvPr id="21" name="Shape 135">
            <a:extLst>
              <a:ext uri="{FF2B5EF4-FFF2-40B4-BE49-F238E27FC236}">
                <a16:creationId xmlns:a16="http://schemas.microsoft.com/office/drawing/2014/main" id="{814347BC-3A38-634E-89A2-CEC3250A01CB}"/>
              </a:ext>
            </a:extLst>
          </p:cNvPr>
          <p:cNvSpPr/>
          <p:nvPr/>
        </p:nvSpPr>
        <p:spPr>
          <a:xfrm>
            <a:off x="260008" y="1893121"/>
            <a:ext cx="2520299" cy="2636567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performance metrics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36">
            <a:extLst>
              <a:ext uri="{FF2B5EF4-FFF2-40B4-BE49-F238E27FC236}">
                <a16:creationId xmlns:a16="http://schemas.microsoft.com/office/drawing/2014/main" id="{9F0E3167-867D-7ADF-FBAC-F52FFE0BA4C0}"/>
              </a:ext>
            </a:extLst>
          </p:cNvPr>
          <p:cNvSpPr/>
          <p:nvPr/>
        </p:nvSpPr>
        <p:spPr>
          <a:xfrm>
            <a:off x="332016" y="397111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&amp; </a:t>
            </a: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</p:txBody>
      </p:sp>
      <p:sp>
        <p:nvSpPr>
          <p:cNvPr id="23" name="Shape 137">
            <a:extLst>
              <a:ext uri="{FF2B5EF4-FFF2-40B4-BE49-F238E27FC236}">
                <a16:creationId xmlns:a16="http://schemas.microsoft.com/office/drawing/2014/main" id="{85BD1A78-55F1-CE86-3DDA-48EEDFF7974F}"/>
              </a:ext>
            </a:extLst>
          </p:cNvPr>
          <p:cNvSpPr/>
          <p:nvPr/>
        </p:nvSpPr>
        <p:spPr>
          <a:xfrm>
            <a:off x="332016" y="3251038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</a:p>
        </p:txBody>
      </p:sp>
      <p:sp>
        <p:nvSpPr>
          <p:cNvPr id="24" name="Shape 138">
            <a:extLst>
              <a:ext uri="{FF2B5EF4-FFF2-40B4-BE49-F238E27FC236}">
                <a16:creationId xmlns:a16="http://schemas.microsoft.com/office/drawing/2014/main" id="{65BC1796-8623-F8F1-37D3-CCD4FCF6C1A5}"/>
              </a:ext>
            </a:extLst>
          </p:cNvPr>
          <p:cNvSpPr/>
          <p:nvPr/>
        </p:nvSpPr>
        <p:spPr>
          <a:xfrm>
            <a:off x="332016" y="253095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Efficiency/speed</a:t>
            </a:r>
          </a:p>
        </p:txBody>
      </p:sp>
      <p:sp>
        <p:nvSpPr>
          <p:cNvPr id="43" name="Shape 129">
            <a:extLst>
              <a:ext uri="{FF2B5EF4-FFF2-40B4-BE49-F238E27FC236}">
                <a16:creationId xmlns:a16="http://schemas.microsoft.com/office/drawing/2014/main" id="{10E4AD70-ED0F-53F8-3F74-71999AC11B42}"/>
              </a:ext>
            </a:extLst>
          </p:cNvPr>
          <p:cNvSpPr/>
          <p:nvPr/>
        </p:nvSpPr>
        <p:spPr>
          <a:xfrm>
            <a:off x="3185756" y="2227960"/>
            <a:ext cx="1684642" cy="490596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 DB tuning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5670E6-CAE9-979D-A31F-C5E4E57CD9CE}"/>
              </a:ext>
            </a:extLst>
          </p:cNvPr>
          <p:cNvCxnSpPr>
            <a:stCxn id="24" idx="3"/>
          </p:cNvCxnSpPr>
          <p:nvPr/>
        </p:nvCxnSpPr>
        <p:spPr>
          <a:xfrm flipV="1">
            <a:off x="2708316" y="2199190"/>
            <a:ext cx="436089" cy="583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7">
            <a:extLst>
              <a:ext uri="{FF2B5EF4-FFF2-40B4-BE49-F238E27FC236}">
                <a16:creationId xmlns:a16="http://schemas.microsoft.com/office/drawing/2014/main" id="{5D711325-E59B-4538-2CFF-E09E4CF4AE2F}"/>
              </a:ext>
            </a:extLst>
          </p:cNvPr>
          <p:cNvSpPr/>
          <p:nvPr/>
        </p:nvSpPr>
        <p:spPr>
          <a:xfrm>
            <a:off x="5433813" y="2379117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Types of DB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AU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Query optimisation</a:t>
            </a:r>
            <a:endParaRPr lang="en-AU" sz="16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87E3B4-7C97-6470-50FF-3A40521ED70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4870399" y="1809983"/>
            <a:ext cx="563414" cy="17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AA2D-483A-CA4B-4D5E-AE3FD1EA8317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4870398" y="2473258"/>
            <a:ext cx="563415" cy="30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hape 135">
            <a:extLst>
              <a:ext uri="{FF2B5EF4-FFF2-40B4-BE49-F238E27FC236}">
                <a16:creationId xmlns:a16="http://schemas.microsoft.com/office/drawing/2014/main" id="{B153083E-9767-DE9F-D9CB-981BE3E68224}"/>
              </a:ext>
            </a:extLst>
          </p:cNvPr>
          <p:cNvSpPr/>
          <p:nvPr/>
        </p:nvSpPr>
        <p:spPr>
          <a:xfrm>
            <a:off x="3113764" y="3116679"/>
            <a:ext cx="1872381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129">
            <a:extLst>
              <a:ext uri="{FF2B5EF4-FFF2-40B4-BE49-F238E27FC236}">
                <a16:creationId xmlns:a16="http://schemas.microsoft.com/office/drawing/2014/main" id="{9768DC3F-92AC-38A6-F90D-FDB2EAA79DE0}"/>
              </a:ext>
            </a:extLst>
          </p:cNvPr>
          <p:cNvSpPr/>
          <p:nvPr/>
        </p:nvSpPr>
        <p:spPr>
          <a:xfrm>
            <a:off x="3201687" y="3504313"/>
            <a:ext cx="1668712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users</a:t>
            </a:r>
          </a:p>
        </p:txBody>
      </p:sp>
      <p:sp>
        <p:nvSpPr>
          <p:cNvPr id="60" name="Shape 129">
            <a:extLst>
              <a:ext uri="{FF2B5EF4-FFF2-40B4-BE49-F238E27FC236}">
                <a16:creationId xmlns:a16="http://schemas.microsoft.com/office/drawing/2014/main" id="{063918BC-8BF4-E4FE-6580-698382034F9C}"/>
              </a:ext>
            </a:extLst>
          </p:cNvPr>
          <p:cNvSpPr/>
          <p:nvPr/>
        </p:nvSpPr>
        <p:spPr>
          <a:xfrm>
            <a:off x="3215598" y="4063347"/>
            <a:ext cx="1668712" cy="33260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A557F6-1664-D6B4-D3AE-36EFFB795A84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2708316" y="3503038"/>
            <a:ext cx="405448" cy="2746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35">
            <a:extLst>
              <a:ext uri="{FF2B5EF4-FFF2-40B4-BE49-F238E27FC236}">
                <a16:creationId xmlns:a16="http://schemas.microsoft.com/office/drawing/2014/main" id="{301CA926-F096-C11A-BD5F-68B0236F824A}"/>
              </a:ext>
            </a:extLst>
          </p:cNvPr>
          <p:cNvSpPr/>
          <p:nvPr/>
        </p:nvSpPr>
        <p:spPr>
          <a:xfrm>
            <a:off x="3113764" y="4594672"/>
            <a:ext cx="1872381" cy="157783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9">
            <a:extLst>
              <a:ext uri="{FF2B5EF4-FFF2-40B4-BE49-F238E27FC236}">
                <a16:creationId xmlns:a16="http://schemas.microsoft.com/office/drawing/2014/main" id="{D21000CE-616B-90EE-9F17-FB8A88196127}"/>
              </a:ext>
            </a:extLst>
          </p:cNvPr>
          <p:cNvSpPr/>
          <p:nvPr/>
        </p:nvSpPr>
        <p:spPr>
          <a:xfrm>
            <a:off x="3180464" y="4941510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recovery</a:t>
            </a:r>
          </a:p>
        </p:txBody>
      </p:sp>
      <p:sp>
        <p:nvSpPr>
          <p:cNvPr id="9" name="Shape 129">
            <a:extLst>
              <a:ext uri="{FF2B5EF4-FFF2-40B4-BE49-F238E27FC236}">
                <a16:creationId xmlns:a16="http://schemas.microsoft.com/office/drawing/2014/main" id="{3DCA5D58-238C-EB57-EAE7-8D0C973B7B68}"/>
              </a:ext>
            </a:extLst>
          </p:cNvPr>
          <p:cNvSpPr/>
          <p:nvPr/>
        </p:nvSpPr>
        <p:spPr>
          <a:xfrm>
            <a:off x="3193964" y="5348555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</a:p>
        </p:txBody>
      </p:sp>
      <p:sp>
        <p:nvSpPr>
          <p:cNvPr id="10" name="Shape 129">
            <a:extLst>
              <a:ext uri="{FF2B5EF4-FFF2-40B4-BE49-F238E27FC236}">
                <a16:creationId xmlns:a16="http://schemas.microsoft.com/office/drawing/2014/main" id="{1E25E392-3B7E-8140-E9EF-6E2F3D863BC3}"/>
              </a:ext>
            </a:extLst>
          </p:cNvPr>
          <p:cNvSpPr/>
          <p:nvPr/>
        </p:nvSpPr>
        <p:spPr>
          <a:xfrm>
            <a:off x="3219043" y="5801897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duplication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C62411-CD7E-21A2-FB43-DC2015DB2973}"/>
              </a:ext>
            </a:extLst>
          </p:cNvPr>
          <p:cNvCxnSpPr>
            <a:cxnSpLocks/>
          </p:cNvCxnSpPr>
          <p:nvPr/>
        </p:nvCxnSpPr>
        <p:spPr>
          <a:xfrm>
            <a:off x="2708315" y="4266369"/>
            <a:ext cx="436090" cy="558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E859773-63BA-EAFF-40AD-917E4AB00BC6}"/>
              </a:ext>
            </a:extLst>
          </p:cNvPr>
          <p:cNvSpPr/>
          <p:nvPr/>
        </p:nvSpPr>
        <p:spPr>
          <a:xfrm>
            <a:off x="5433813" y="2718556"/>
            <a:ext cx="2425397" cy="626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0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queries</a:t>
            </a:r>
          </a:p>
        </p:txBody>
      </p:sp>
      <p:pic>
        <p:nvPicPr>
          <p:cNvPr id="7" name="Picture 6" descr="A picture containing cylinder&#10;&#10;Description automatically generated">
            <a:extLst>
              <a:ext uri="{FF2B5EF4-FFF2-40B4-BE49-F238E27FC236}">
                <a16:creationId xmlns:a16="http://schemas.microsoft.com/office/drawing/2014/main" id="{F9B09F5F-E6FE-8FAD-1A07-8466915A6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41870" y="2204880"/>
            <a:ext cx="1765300" cy="2133600"/>
          </a:xfrm>
          <a:prstGeom prst="rect">
            <a:avLst/>
          </a:prstGeom>
        </p:spPr>
      </p:pic>
      <p:pic>
        <p:nvPicPr>
          <p:cNvPr id="9" name="Picture 8" descr="A picture containing circle&#10;&#10;Description automatically generated">
            <a:extLst>
              <a:ext uri="{FF2B5EF4-FFF2-40B4-BE49-F238E27FC236}">
                <a16:creationId xmlns:a16="http://schemas.microsoft.com/office/drawing/2014/main" id="{F39E2FE3-7195-494B-D782-CFFD9960F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5224" y="2573591"/>
            <a:ext cx="1753648" cy="138143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D9BBF3-4CE3-AE45-EDE2-DFB43462C421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2798872" y="3264306"/>
            <a:ext cx="3042998" cy="7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D24B10-CB3B-E7C9-515F-6D6941330935}"/>
              </a:ext>
            </a:extLst>
          </p:cNvPr>
          <p:cNvSpPr txBox="1"/>
          <p:nvPr/>
        </p:nvSpPr>
        <p:spPr>
          <a:xfrm>
            <a:off x="3415668" y="2864196"/>
            <a:ext cx="1809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SQL statements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ABDC2D-5A2C-0038-C8AF-D44D544E0E10}"/>
              </a:ext>
            </a:extLst>
          </p:cNvPr>
          <p:cNvCxnSpPr/>
          <p:nvPr/>
        </p:nvCxnSpPr>
        <p:spPr>
          <a:xfrm>
            <a:off x="2798872" y="3671790"/>
            <a:ext cx="3042998" cy="737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3BCB4E-3338-37B0-1FC0-8CA7AFF55EDF}"/>
              </a:ext>
            </a:extLst>
          </p:cNvPr>
          <p:cNvSpPr txBox="1"/>
          <p:nvPr/>
        </p:nvSpPr>
        <p:spPr>
          <a:xfrm>
            <a:off x="3503251" y="3679164"/>
            <a:ext cx="1581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Query 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8878E-214F-CB3D-E23D-164322FFDAE6}"/>
              </a:ext>
            </a:extLst>
          </p:cNvPr>
          <p:cNvSpPr txBox="1"/>
          <p:nvPr/>
        </p:nvSpPr>
        <p:spPr>
          <a:xfrm>
            <a:off x="6249264" y="4182669"/>
            <a:ext cx="115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17FD96-7410-B237-DF5E-F44DAE168BDD}"/>
              </a:ext>
            </a:extLst>
          </p:cNvPr>
          <p:cNvSpPr txBox="1"/>
          <p:nvPr/>
        </p:nvSpPr>
        <p:spPr>
          <a:xfrm>
            <a:off x="419648" y="5361983"/>
            <a:ext cx="8481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best execution strategy to find the query results – an integral part of DBMS</a:t>
            </a:r>
          </a:p>
          <a:p>
            <a:r>
              <a:rPr lang="en-US" sz="2000" dirty="0"/>
              <a:t>      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D85796-5160-F67F-6B95-A3788ABBB100}"/>
              </a:ext>
            </a:extLst>
          </p:cNvPr>
          <p:cNvSpPr txBox="1"/>
          <p:nvPr/>
        </p:nvSpPr>
        <p:spPr>
          <a:xfrm>
            <a:off x="419648" y="4953390"/>
            <a:ext cx="848168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Efficiency is one of the most important requirements for client-facing databases</a:t>
            </a:r>
          </a:p>
        </p:txBody>
      </p:sp>
    </p:spTree>
    <p:extLst>
      <p:ext uri="{BB962C8B-B14F-4D97-AF65-F5344CB8AC3E}">
        <p14:creationId xmlns:p14="http://schemas.microsoft.com/office/powerpoint/2010/main" val="70463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D4E9A3-B975-4DF4-8AAB-AA79021F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1532415"/>
            <a:ext cx="8817429" cy="4376944"/>
          </a:xfrm>
        </p:spPr>
        <p:txBody>
          <a:bodyPr/>
          <a:lstStyle/>
          <a:p>
            <a:r>
              <a:rPr lang="en-US" dirty="0"/>
              <a:t>Steps in </a:t>
            </a:r>
            <a:r>
              <a:rPr lang="en-US" b="1" u="sng" dirty="0"/>
              <a:t>cost-based query </a:t>
            </a:r>
            <a:r>
              <a:rPr lang="en-US" b="1" u="sng" dirty="0" err="1"/>
              <a:t>optimisation</a:t>
            </a:r>
            <a:endParaRPr lang="en-US" b="1" u="sng" dirty="0"/>
          </a:p>
          <a:p>
            <a:r>
              <a:rPr lang="en-US" dirty="0"/>
              <a:t>1. Generate logically equivalent expressions of the SQL statement</a:t>
            </a:r>
          </a:p>
          <a:p>
            <a:r>
              <a:rPr lang="en-US" dirty="0"/>
              <a:t>2. Annotate resultant expressions to get alternative query plans</a:t>
            </a:r>
          </a:p>
          <a:p>
            <a:r>
              <a:rPr lang="en-US" dirty="0"/>
              <a:t>3. Choose the cheapest plan based on the estimated cost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query </a:t>
            </a:r>
            <a:r>
              <a:rPr lang="en-US" dirty="0" err="1"/>
              <a:t>optimiser</a:t>
            </a:r>
            <a:r>
              <a:rPr lang="en-US" dirty="0"/>
              <a:t> make the choices?</a:t>
            </a:r>
          </a:p>
        </p:txBody>
      </p:sp>
    </p:spTree>
    <p:extLst>
      <p:ext uri="{BB962C8B-B14F-4D97-AF65-F5344CB8AC3E}">
        <p14:creationId xmlns:p14="http://schemas.microsoft.com/office/powerpoint/2010/main" val="3024545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7CD9EBC6-24E3-A17C-F01C-C60B647A0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782"/>
            <a:ext cx="9143999" cy="562990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6253E3A-A813-916D-9A53-752AF25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an actual execution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5E588-3523-E3D4-3E08-ABB1788C9169}"/>
              </a:ext>
            </a:extLst>
          </p:cNvPr>
          <p:cNvSpPr txBox="1"/>
          <p:nvPr/>
        </p:nvSpPr>
        <p:spPr>
          <a:xfrm>
            <a:off x="0" y="6610691"/>
            <a:ext cx="825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docs.microsoft.com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-us/</a:t>
            </a:r>
            <a:r>
              <a:rPr lang="en-US" sz="1200" dirty="0" err="1"/>
              <a:t>sql</a:t>
            </a:r>
            <a:r>
              <a:rPr lang="en-US" sz="1200" dirty="0"/>
              <a:t>/relational-databases/performance/</a:t>
            </a:r>
            <a:r>
              <a:rPr lang="en-US" sz="1200" dirty="0" err="1"/>
              <a:t>display-an-actual-execution-plan?view</a:t>
            </a:r>
            <a:r>
              <a:rPr lang="en-US" sz="1200" dirty="0"/>
              <a:t>=sql-server-ver16</a:t>
            </a:r>
          </a:p>
        </p:txBody>
      </p:sp>
    </p:spTree>
    <p:extLst>
      <p:ext uri="{BB962C8B-B14F-4D97-AF65-F5344CB8AC3E}">
        <p14:creationId xmlns:p14="http://schemas.microsoft.com/office/powerpoint/2010/main" val="319866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D4E9A3-B975-4DF4-8AAB-AA79021F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1532415"/>
            <a:ext cx="8817429" cy="4376944"/>
          </a:xfrm>
        </p:spPr>
        <p:txBody>
          <a:bodyPr/>
          <a:lstStyle/>
          <a:p>
            <a:r>
              <a:rPr lang="en-US" dirty="0"/>
              <a:t>Steps in </a:t>
            </a:r>
            <a:r>
              <a:rPr lang="en-US" b="1" u="sng" dirty="0"/>
              <a:t>cost-based query </a:t>
            </a:r>
            <a:r>
              <a:rPr lang="en-US" b="1" u="sng" dirty="0" err="1"/>
              <a:t>optimisation</a:t>
            </a:r>
            <a:endParaRPr lang="en-US" b="1" u="sng" dirty="0"/>
          </a:p>
          <a:p>
            <a:r>
              <a:rPr lang="en-US" dirty="0"/>
              <a:t>1. Generate logically equivalent expressions of the SQL statement</a:t>
            </a:r>
          </a:p>
          <a:p>
            <a:r>
              <a:rPr lang="en-US" dirty="0"/>
              <a:t>2. Annotate resultant expressions to get alternative query plans</a:t>
            </a:r>
          </a:p>
          <a:p>
            <a:r>
              <a:rPr lang="en-US" dirty="0"/>
              <a:t>3. Choose the cheapest plan based on the estimated cost</a:t>
            </a:r>
          </a:p>
          <a:p>
            <a:endParaRPr lang="en-US" dirty="0"/>
          </a:p>
          <a:p>
            <a:r>
              <a:rPr lang="en-US" b="1" dirty="0"/>
              <a:t>What is the cost of a query? </a:t>
            </a:r>
          </a:p>
          <a:p>
            <a:r>
              <a:rPr lang="en-US" altLang="en-US" dirty="0"/>
              <a:t>The number of pages/ disk blocks that are accessed from disk to answer the query</a:t>
            </a:r>
          </a:p>
          <a:p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query optimizer make the choices?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D55E368-BF07-53B8-4630-9C7E3974F98C}"/>
              </a:ext>
            </a:extLst>
          </p:cNvPr>
          <p:cNvSpPr/>
          <p:nvPr/>
        </p:nvSpPr>
        <p:spPr>
          <a:xfrm rot="5400000">
            <a:off x="5576158" y="3573708"/>
            <a:ext cx="342164" cy="203395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791A8-9063-AD77-2471-5ABA8E4DA533}"/>
              </a:ext>
            </a:extLst>
          </p:cNvPr>
          <p:cNvSpPr txBox="1"/>
          <p:nvPr/>
        </p:nvSpPr>
        <p:spPr>
          <a:xfrm>
            <a:off x="4379916" y="4879304"/>
            <a:ext cx="3486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Most dominant cost</a:t>
            </a:r>
          </a:p>
          <a:p>
            <a:pPr algn="ctr"/>
            <a:r>
              <a:rPr lang="en-US" sz="2000" dirty="0"/>
              <a:t>(Recall from memory hierarchy!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19F36-C353-6915-48D8-BED264B03E40}"/>
              </a:ext>
            </a:extLst>
          </p:cNvPr>
          <p:cNvSpPr txBox="1"/>
          <p:nvPr/>
        </p:nvSpPr>
        <p:spPr>
          <a:xfrm>
            <a:off x="9261231" y="3540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46240DC9-CC04-46E8-AB02-02D36050010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1715675-C765-43F6-B16D-7036F6618158}"/>
    </a:ext>
  </a:extLst>
</a:theme>
</file>

<file path=ppt/theme/theme4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B3D5D72-B3B0-4A06-B75C-2C108C82FEA1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UoM-PowerPoint-template-4x3</Template>
  <TotalTime>203249</TotalTime>
  <Words>1229</Words>
  <Application>Microsoft Macintosh PowerPoint</Application>
  <PresentationFormat>On-screen Show (4:3)</PresentationFormat>
  <Paragraphs>185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ＭＳ Ｐゴシック</vt:lpstr>
      <vt:lpstr>Arial</vt:lpstr>
      <vt:lpstr>Calibri</vt:lpstr>
      <vt:lpstr>Calibri Light</vt:lpstr>
      <vt:lpstr>Calisto MT</vt:lpstr>
      <vt:lpstr>Georgia</vt:lpstr>
      <vt:lpstr>Open Sans</vt:lpstr>
      <vt:lpstr>Roboto Mono</vt:lpstr>
      <vt:lpstr>SFMono-Regular</vt:lpstr>
      <vt:lpstr>Times New Roman</vt:lpstr>
      <vt:lpstr>Wingdings</vt:lpstr>
      <vt:lpstr>University of Melbourne</vt:lpstr>
      <vt:lpstr>Custom Design</vt:lpstr>
      <vt:lpstr>University of Melbourne Patterns</vt:lpstr>
      <vt:lpstr>University of Melbourne-Layout B</vt:lpstr>
      <vt:lpstr>COMP90050  Advanced Database Systems</vt:lpstr>
      <vt:lpstr>Logistics - Project</vt:lpstr>
      <vt:lpstr>Logistics - Pre-recorded video</vt:lpstr>
      <vt:lpstr>Discussion on the topics of the pre-recorded lecture and additional contents</vt:lpstr>
      <vt:lpstr>Core Concepts of Database management system </vt:lpstr>
      <vt:lpstr>DB queries</vt:lpstr>
      <vt:lpstr>How do query optimiser make the choices?</vt:lpstr>
      <vt:lpstr>View an actual execution plan</vt:lpstr>
      <vt:lpstr>How do query optimizer make the choices?</vt:lpstr>
      <vt:lpstr>How do query optimiser make the choices?</vt:lpstr>
      <vt:lpstr>Query optimisation</vt:lpstr>
      <vt:lpstr>Query optimisation</vt:lpstr>
      <vt:lpstr>Memory optimised table</vt:lpstr>
      <vt:lpstr>Performance tuning</vt:lpstr>
      <vt:lpstr>Performance tuning</vt:lpstr>
      <vt:lpstr>Discussion topic – SQL injection</vt:lpstr>
      <vt:lpstr>SQL syntax  </vt:lpstr>
      <vt:lpstr>SQL syntax  </vt:lpstr>
      <vt:lpstr>Prevention</vt:lpstr>
      <vt:lpstr>Summary</vt:lpstr>
      <vt:lpstr>Student representative</vt:lpstr>
    </vt:vector>
  </TitlesOfParts>
  <Company>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433-475:High Performance Database Systems Rao Kotagiri</dc:title>
  <dc:creator>Valued Gateway Customer</dc:creator>
  <cp:lastModifiedBy>Farhana Choudhury</cp:lastModifiedBy>
  <cp:revision>1294</cp:revision>
  <cp:lastPrinted>2003-05-05T02:08:41Z</cp:lastPrinted>
  <dcterms:created xsi:type="dcterms:W3CDTF">1999-03-11T07:40:44Z</dcterms:created>
  <dcterms:modified xsi:type="dcterms:W3CDTF">2024-07-31T05:09:36Z</dcterms:modified>
</cp:coreProperties>
</file>